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 Id="rId155" Type="http://schemas.openxmlformats.org/officeDocument/2006/relationships/slide" Target="slides/slide148.xml"/><Relationship Id="rId156" Type="http://schemas.openxmlformats.org/officeDocument/2006/relationships/slide" Target="slides/slide149.xml"/><Relationship Id="rId157" Type="http://schemas.openxmlformats.org/officeDocument/2006/relationships/slide" Target="slides/slide150.xml"/><Relationship Id="rId158" Type="http://schemas.openxmlformats.org/officeDocument/2006/relationships/slide" Target="slides/slide151.xml"/><Relationship Id="rId159" Type="http://schemas.openxmlformats.org/officeDocument/2006/relationships/slide" Target="slides/slide152.xml"/></Relationships>

</file>

<file path=ppt/media/image1.png>
</file>

<file path=ppt/media/image1.tif>
</file>

<file path=ppt/media/image10.png>
</file>

<file path=ppt/media/image10.tif>
</file>

<file path=ppt/media/image11.png>
</file>

<file path=ppt/media/image11.tif>
</file>

<file path=ppt/media/image12.png>
</file>

<file path=ppt/media/image12.tif>
</file>

<file path=ppt/media/image13.png>
</file>

<file path=ppt/media/image13.tif>
</file>

<file path=ppt/media/image14.png>
</file>

<file path=ppt/media/image14.tif>
</file>

<file path=ppt/media/image15.png>
</file>

<file path=ppt/media/image15.tif>
</file>

<file path=ppt/media/image16.png>
</file>

<file path=ppt/media/image16.tif>
</file>

<file path=ppt/media/image17.png>
</file>

<file path=ppt/media/image17.tif>
</file>

<file path=ppt/media/image18.png>
</file>

<file path=ppt/media/image18.tif>
</file>

<file path=ppt/media/image19.png>
</file>

<file path=ppt/media/image2.png>
</file>

<file path=ppt/media/image2.tif>
</file>

<file path=ppt/media/image20.png>
</file>

<file path=ppt/media/image21.png>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7.tif>
</file>

<file path=ppt/media/image8.png>
</file>

<file path=ppt/media/image8.tif>
</file>

<file path=ppt/media/image9.png>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7" name="Shape 57"/>
          <p:cNvSpPr/>
          <p:nvPr>
            <p:ph type="sldImg"/>
          </p:nvPr>
        </p:nvSpPr>
        <p:spPr>
          <a:xfrm>
            <a:off x="1143000" y="685800"/>
            <a:ext cx="4572000" cy="3429000"/>
          </a:xfrm>
          <a:prstGeom prst="rect">
            <a:avLst/>
          </a:prstGeom>
        </p:spPr>
        <p:txBody>
          <a:bodyPr/>
          <a:lstStyle/>
          <a:p>
            <a:pPr/>
          </a:p>
        </p:txBody>
      </p:sp>
      <p:sp>
        <p:nvSpPr>
          <p:cNvPr id="58" name="Shape 5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61.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65.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67.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68.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69.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71.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90.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145.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146.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147.xml"/><Relationship Id="rId2" Type="http://schemas.openxmlformats.org/officeDocument/2006/relationships/notesMaster" Target="../notesMasters/notesMaster1.xml"/></Relationships>

</file>

<file path=ppt/notesSlides/_rels/notesSlide44.xml.rels><?xml version="1.0" encoding="UTF-8"?>
<Relationships xmlns="http://schemas.openxmlformats.org/package/2006/relationships"><Relationship Id="rId1" Type="http://schemas.openxmlformats.org/officeDocument/2006/relationships/slide" Target="../slides/slide148.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150.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Shape 68"/>
          <p:cNvSpPr/>
          <p:nvPr>
            <p:ph type="sldImg"/>
          </p:nvPr>
        </p:nvSpPr>
        <p:spPr>
          <a:prstGeom prst="rect">
            <a:avLst/>
          </a:prstGeom>
        </p:spPr>
        <p:txBody>
          <a:bodyPr/>
          <a:lstStyle/>
          <a:p>
            <a:pPr/>
          </a:p>
        </p:txBody>
      </p:sp>
      <p:sp>
        <p:nvSpPr>
          <p:cNvPr id="69" name="Shape 69"/>
          <p:cNvSpPr/>
          <p:nvPr>
            <p:ph type="body" sz="quarter" idx="1"/>
          </p:nvPr>
        </p:nvSpPr>
        <p:spPr>
          <a:prstGeom prst="rect">
            <a:avLst/>
          </a:prstGeom>
        </p:spPr>
        <p:txBody>
          <a:bodyPr/>
          <a:lstStyle/>
          <a:p>
            <a:pPr/>
            <a:r>
              <a:t>All programs can </a:t>
            </a:r>
            <a:r>
              <a:rPr b="1"/>
              <a:t>INDUCE</a:t>
            </a:r>
            <a:r>
              <a:t> memory fragmentation when they run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Shape 510"/>
          <p:cNvSpPr/>
          <p:nvPr>
            <p:ph type="sldImg"/>
          </p:nvPr>
        </p:nvSpPr>
        <p:spPr>
          <a:prstGeom prst="rect">
            <a:avLst/>
          </a:prstGeom>
        </p:spPr>
        <p:txBody>
          <a:bodyPr/>
          <a:lstStyle/>
          <a:p>
            <a:pPr/>
          </a:p>
        </p:txBody>
      </p:sp>
      <p:sp>
        <p:nvSpPr>
          <p:cNvPr id="511" name="Shape 511"/>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Shape 518"/>
          <p:cNvSpPr/>
          <p:nvPr>
            <p:ph type="sldImg"/>
          </p:nvPr>
        </p:nvSpPr>
        <p:spPr>
          <a:prstGeom prst="rect">
            <a:avLst/>
          </a:prstGeom>
        </p:spPr>
        <p:txBody>
          <a:bodyPr/>
          <a:lstStyle/>
          <a:p>
            <a:pPr/>
          </a:p>
        </p:txBody>
      </p:sp>
      <p:sp>
        <p:nvSpPr>
          <p:cNvPr id="519" name="Shape 519"/>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Shape 525"/>
          <p:cNvSpPr/>
          <p:nvPr>
            <p:ph type="sldImg"/>
          </p:nvPr>
        </p:nvSpPr>
        <p:spPr>
          <a:prstGeom prst="rect">
            <a:avLst/>
          </a:prstGeom>
        </p:spPr>
        <p:txBody>
          <a:bodyPr/>
          <a:lstStyle/>
          <a:p>
            <a:pPr/>
          </a:p>
        </p:txBody>
      </p:sp>
      <p:sp>
        <p:nvSpPr>
          <p:cNvPr id="526" name="Shape 526"/>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1" name="Shape 531"/>
          <p:cNvSpPr/>
          <p:nvPr>
            <p:ph type="sldImg"/>
          </p:nvPr>
        </p:nvSpPr>
        <p:spPr>
          <a:prstGeom prst="rect">
            <a:avLst/>
          </a:prstGeom>
        </p:spPr>
        <p:txBody>
          <a:bodyPr/>
          <a:lstStyle/>
          <a:p>
            <a:pPr/>
          </a:p>
        </p:txBody>
      </p:sp>
      <p:sp>
        <p:nvSpPr>
          <p:cNvPr id="532" name="Shape 532"/>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2" name="Shape 542"/>
          <p:cNvSpPr/>
          <p:nvPr>
            <p:ph type="sldImg"/>
          </p:nvPr>
        </p:nvSpPr>
        <p:spPr>
          <a:prstGeom prst="rect">
            <a:avLst/>
          </a:prstGeom>
        </p:spPr>
        <p:txBody>
          <a:bodyPr/>
          <a:lstStyle/>
          <a:p>
            <a:pPr/>
          </a:p>
        </p:txBody>
      </p:sp>
      <p:sp>
        <p:nvSpPr>
          <p:cNvPr id="543" name="Shape 543"/>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Shape 555"/>
          <p:cNvSpPr/>
          <p:nvPr>
            <p:ph type="sldImg"/>
          </p:nvPr>
        </p:nvSpPr>
        <p:spPr>
          <a:prstGeom prst="rect">
            <a:avLst/>
          </a:prstGeom>
        </p:spPr>
        <p:txBody>
          <a:bodyPr/>
          <a:lstStyle/>
          <a:p>
            <a:pPr/>
          </a:p>
        </p:txBody>
      </p:sp>
      <p:sp>
        <p:nvSpPr>
          <p:cNvPr id="556" name="Shape 556"/>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1" name="Shape 561"/>
          <p:cNvSpPr/>
          <p:nvPr>
            <p:ph type="sldImg"/>
          </p:nvPr>
        </p:nvSpPr>
        <p:spPr>
          <a:prstGeom prst="rect">
            <a:avLst/>
          </a:prstGeom>
        </p:spPr>
        <p:txBody>
          <a:bodyPr/>
          <a:lstStyle/>
          <a:p>
            <a:pPr/>
          </a:p>
        </p:txBody>
      </p:sp>
      <p:sp>
        <p:nvSpPr>
          <p:cNvPr id="562" name="Shape 562"/>
          <p:cNvSpPr/>
          <p:nvPr>
            <p:ph type="body" sz="quarter" idx="1"/>
          </p:nvPr>
        </p:nvSpPr>
        <p:spPr>
          <a:prstGeom prst="rect">
            <a:avLst/>
          </a:prstGeom>
        </p:spPr>
        <p:txBody>
          <a:bodyPr/>
          <a:lstStyle/>
          <a:p>
            <a:pPr/>
            <a:r>
              <a:t>In garbage collected languages, this problem has been solved for decades.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Shape 568"/>
          <p:cNvSpPr/>
          <p:nvPr>
            <p:ph type="sldImg"/>
          </p:nvPr>
        </p:nvSpPr>
        <p:spPr>
          <a:prstGeom prst="rect">
            <a:avLst/>
          </a:prstGeom>
        </p:spPr>
        <p:txBody>
          <a:bodyPr/>
          <a:lstStyle/>
          <a:p>
            <a:pPr/>
          </a:p>
        </p:txBody>
      </p:sp>
      <p:sp>
        <p:nvSpPr>
          <p:cNvPr id="569" name="Shape 569"/>
          <p:cNvSpPr/>
          <p:nvPr>
            <p:ph type="body" sz="quarter" idx="1"/>
          </p:nvPr>
        </p:nvSpPr>
        <p:spPr>
          <a:prstGeom prst="rect">
            <a:avLst/>
          </a:prstGeom>
        </p:spPr>
        <p:txBody>
          <a:bodyPr/>
          <a:lstStyle/>
          <a:p>
            <a:pPr/>
            <a:r>
              <a:t>In garbage collected languages, this problem has been solved for decades.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9" name="Shape 619"/>
          <p:cNvSpPr/>
          <p:nvPr>
            <p:ph type="sldImg"/>
          </p:nvPr>
        </p:nvSpPr>
        <p:spPr>
          <a:prstGeom prst="rect">
            <a:avLst/>
          </a:prstGeom>
        </p:spPr>
        <p:txBody>
          <a:bodyPr/>
          <a:lstStyle/>
          <a:p>
            <a:pPr/>
          </a:p>
        </p:txBody>
      </p:sp>
      <p:sp>
        <p:nvSpPr>
          <p:cNvPr id="620" name="Shape 620"/>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2" name="Shape 662"/>
          <p:cNvSpPr/>
          <p:nvPr>
            <p:ph type="sldImg"/>
          </p:nvPr>
        </p:nvSpPr>
        <p:spPr>
          <a:prstGeom prst="rect">
            <a:avLst/>
          </a:prstGeom>
        </p:spPr>
        <p:txBody>
          <a:bodyPr/>
          <a:lstStyle/>
          <a:p>
            <a:pPr/>
          </a:p>
        </p:txBody>
      </p:sp>
      <p:sp>
        <p:nvSpPr>
          <p:cNvPr id="663" name="Shape 663"/>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All programs can </a:t>
            </a:r>
            <a:r>
              <a:rPr b="1"/>
              <a:t>INDUCE</a:t>
            </a:r>
            <a:r>
              <a:t> memory fragmentation when they run, where a program requires dramatically more memory from the Operating System than the sum of the sizes of live objects.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5" name="Shape 705"/>
          <p:cNvSpPr/>
          <p:nvPr>
            <p:ph type="sldImg"/>
          </p:nvPr>
        </p:nvSpPr>
        <p:spPr>
          <a:prstGeom prst="rect">
            <a:avLst/>
          </a:prstGeom>
        </p:spPr>
        <p:txBody>
          <a:bodyPr/>
          <a:lstStyle/>
          <a:p>
            <a:pPr/>
          </a:p>
        </p:txBody>
      </p:sp>
      <p:sp>
        <p:nvSpPr>
          <p:cNvPr id="706" name="Shape 706"/>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8" name="Shape 748"/>
          <p:cNvSpPr/>
          <p:nvPr>
            <p:ph type="sldImg"/>
          </p:nvPr>
        </p:nvSpPr>
        <p:spPr>
          <a:prstGeom prst="rect">
            <a:avLst/>
          </a:prstGeom>
        </p:spPr>
        <p:txBody>
          <a:bodyPr/>
          <a:lstStyle/>
          <a:p>
            <a:pPr/>
          </a:p>
        </p:txBody>
      </p:sp>
      <p:sp>
        <p:nvSpPr>
          <p:cNvPr id="749" name="Shape 749"/>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1" name="Shape 791"/>
          <p:cNvSpPr/>
          <p:nvPr>
            <p:ph type="sldImg"/>
          </p:nvPr>
        </p:nvSpPr>
        <p:spPr>
          <a:prstGeom prst="rect">
            <a:avLst/>
          </a:prstGeom>
        </p:spPr>
        <p:txBody>
          <a:bodyPr/>
          <a:lstStyle/>
          <a:p>
            <a:pPr/>
          </a:p>
        </p:txBody>
      </p:sp>
      <p:sp>
        <p:nvSpPr>
          <p:cNvPr id="792" name="Shape 792"/>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0" name="Shape 820"/>
          <p:cNvSpPr/>
          <p:nvPr>
            <p:ph type="sldImg"/>
          </p:nvPr>
        </p:nvSpPr>
        <p:spPr>
          <a:prstGeom prst="rect">
            <a:avLst/>
          </a:prstGeom>
        </p:spPr>
        <p:txBody>
          <a:bodyPr/>
          <a:lstStyle/>
          <a:p>
            <a:pPr/>
          </a:p>
        </p:txBody>
      </p:sp>
      <p:sp>
        <p:nvSpPr>
          <p:cNvPr id="821" name="Shape 821"/>
          <p:cNvSpPr/>
          <p:nvPr>
            <p:ph type="body" sz="quarter" idx="1"/>
          </p:nvPr>
        </p:nvSpPr>
        <p:spPr>
          <a:prstGeom prst="rect">
            <a:avLst/>
          </a:prstGeom>
        </p:spPr>
        <p:txBody>
          <a:bodyPr/>
          <a:lstStyle/>
          <a:p>
            <a:pPr/>
            <a:r>
              <a:t>move objects together to save space, and </a:t>
            </a:r>
            <a:r>
              <a:rPr b="1"/>
              <a:t>soundly</a:t>
            </a:r>
            <a:r>
              <a:t> update all references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6" name="Shape 826"/>
          <p:cNvSpPr/>
          <p:nvPr>
            <p:ph type="sldImg"/>
          </p:nvPr>
        </p:nvSpPr>
        <p:spPr>
          <a:prstGeom prst="rect">
            <a:avLst/>
          </a:prstGeom>
        </p:spPr>
        <p:txBody>
          <a:bodyPr/>
          <a:lstStyle/>
          <a:p>
            <a:pPr/>
          </a:p>
        </p:txBody>
      </p:sp>
      <p:sp>
        <p:nvSpPr>
          <p:cNvPr id="827" name="Shape 827"/>
          <p:cNvSpPr/>
          <p:nvPr>
            <p:ph type="body" sz="quarter" idx="1"/>
          </p:nvPr>
        </p:nvSpPr>
        <p:spPr>
          <a:prstGeom prst="rect">
            <a:avLst/>
          </a:prstGeom>
        </p:spPr>
        <p:txBody>
          <a:bodyPr/>
          <a:lstStyle/>
          <a:p>
            <a:pPr/>
            <a:r>
              <a:t>Programs in these languages are compiled down to machine code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2" name="Shape 832"/>
          <p:cNvSpPr/>
          <p:nvPr>
            <p:ph type="sldImg"/>
          </p:nvPr>
        </p:nvSpPr>
        <p:spPr>
          <a:prstGeom prst="rect">
            <a:avLst/>
          </a:prstGeom>
        </p:spPr>
        <p:txBody>
          <a:bodyPr/>
          <a:lstStyle/>
          <a:p>
            <a:pPr/>
          </a:p>
        </p:txBody>
      </p:sp>
      <p:sp>
        <p:nvSpPr>
          <p:cNvPr id="833" name="Shape 833"/>
          <p:cNvSpPr/>
          <p:nvPr>
            <p:ph type="body" sz="quarter" idx="1"/>
          </p:nvPr>
        </p:nvSpPr>
        <p:spPr>
          <a:prstGeom prst="rect">
            <a:avLst/>
          </a:prstGeom>
        </p:spPr>
        <p:txBody>
          <a:bodyPr/>
          <a:lstStyle/>
          <a:p>
            <a:pPr/>
            <a:r>
              <a:t>Often stripped not just of debug symbols but all symbols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8" name="Shape 838"/>
          <p:cNvSpPr/>
          <p:nvPr>
            <p:ph type="sldImg"/>
          </p:nvPr>
        </p:nvSpPr>
        <p:spPr>
          <a:prstGeom prst="rect">
            <a:avLst/>
          </a:prstGeom>
        </p:spPr>
        <p:txBody>
          <a:bodyPr/>
          <a:lstStyle/>
          <a:p>
            <a:pPr/>
          </a:p>
        </p:txBody>
      </p:sp>
      <p:sp>
        <p:nvSpPr>
          <p:cNvPr id="839" name="Shape 839"/>
          <p:cNvSpPr/>
          <p:nvPr>
            <p:ph type="body" sz="quarter" idx="1"/>
          </p:nvPr>
        </p:nvSpPr>
        <p:spPr>
          <a:prstGeom prst="rect">
            <a:avLst/>
          </a:prstGeom>
        </p:spPr>
        <p:txBody>
          <a:bodyPr/>
          <a:lstStyle/>
          <a:p>
            <a:pPr/>
            <a:r>
              <a:t>Which means when we run this program, we don’t have a way to distinguish pointers from integers in memory</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6" name="Shape 846"/>
          <p:cNvSpPr/>
          <p:nvPr>
            <p:ph type="sldImg"/>
          </p:nvPr>
        </p:nvSpPr>
        <p:spPr>
          <a:prstGeom prst="rect">
            <a:avLst/>
          </a:prstGeom>
        </p:spPr>
        <p:txBody>
          <a:bodyPr/>
          <a:lstStyle/>
          <a:p>
            <a:pPr/>
          </a:p>
        </p:txBody>
      </p:sp>
      <p:sp>
        <p:nvSpPr>
          <p:cNvPr id="847" name="Shape 847"/>
          <p:cNvSpPr/>
          <p:nvPr>
            <p:ph type="body" sz="quarter" idx="1"/>
          </p:nvPr>
        </p:nvSpPr>
        <p:spPr>
          <a:prstGeom prst="rect">
            <a:avLst/>
          </a:prstGeom>
        </p:spPr>
        <p:txBody>
          <a:bodyPr/>
          <a:lstStyle/>
          <a:p>
            <a:pPr/>
            <a:r>
              <a:t>Which means when we run this program, we don’t have a way to distinguish pointers from integers in memory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6" name="Shape 856"/>
          <p:cNvSpPr/>
          <p:nvPr>
            <p:ph type="sldImg"/>
          </p:nvPr>
        </p:nvSpPr>
        <p:spPr>
          <a:prstGeom prst="rect">
            <a:avLst/>
          </a:prstGeom>
        </p:spPr>
        <p:txBody>
          <a:bodyPr/>
          <a:lstStyle/>
          <a:p>
            <a:pPr/>
          </a:p>
        </p:txBody>
      </p:sp>
      <p:sp>
        <p:nvSpPr>
          <p:cNvPr id="857" name="Shape 857"/>
          <p:cNvSpPr/>
          <p:nvPr>
            <p:ph type="body" sz="quarter" idx="1"/>
          </p:nvPr>
        </p:nvSpPr>
        <p:spPr>
          <a:prstGeom prst="rect">
            <a:avLst/>
          </a:prstGeom>
        </p:spPr>
        <p:txBody>
          <a:bodyPr/>
          <a:lstStyle/>
          <a:p>
            <a:pPr/>
            <a:r>
              <a:t>Which means when we run this program, we don’t have a way to distinguish pointers from integers in memory</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8" name="Shape 868"/>
          <p:cNvSpPr/>
          <p:nvPr>
            <p:ph type="sldImg"/>
          </p:nvPr>
        </p:nvSpPr>
        <p:spPr>
          <a:prstGeom prst="rect">
            <a:avLst/>
          </a:prstGeom>
        </p:spPr>
        <p:txBody>
          <a:bodyPr/>
          <a:lstStyle/>
          <a:p>
            <a:pPr/>
          </a:p>
        </p:txBody>
      </p:sp>
      <p:sp>
        <p:nvSpPr>
          <p:cNvPr id="869" name="Shape 869"/>
          <p:cNvSpPr/>
          <p:nvPr>
            <p:ph type="body" sz="quarter" idx="1"/>
          </p:nvPr>
        </p:nvSpPr>
        <p:spPr>
          <a:prstGeom prst="rect">
            <a:avLst/>
          </a:prstGeom>
        </p:spPr>
        <p:txBody>
          <a:bodyPr/>
          <a:lstStyle/>
          <a:p>
            <a:pPr/>
            <a:r>
              <a:t>Which means when we run this program, we don’t have a way to distinguish pointers from integers in memory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All programs can suffer from memory fragmentation, where a program requires dramatically more memory from the Operating System than the sum of the sizes of live objects.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2" name="Shape 882"/>
          <p:cNvSpPr/>
          <p:nvPr>
            <p:ph type="sldImg"/>
          </p:nvPr>
        </p:nvSpPr>
        <p:spPr>
          <a:prstGeom prst="rect">
            <a:avLst/>
          </a:prstGeom>
        </p:spPr>
        <p:txBody>
          <a:bodyPr/>
          <a:lstStyle/>
          <a:p>
            <a:pPr/>
          </a:p>
        </p:txBody>
      </p:sp>
      <p:sp>
        <p:nvSpPr>
          <p:cNvPr id="883" name="Shape 883"/>
          <p:cNvSpPr/>
          <p:nvPr>
            <p:ph type="body" sz="quarter" idx="1"/>
          </p:nvPr>
        </p:nvSpPr>
        <p:spPr>
          <a:prstGeom prst="rect">
            <a:avLst/>
          </a:prstGeom>
        </p:spPr>
        <p:txBody>
          <a:bodyPr/>
          <a:lstStyle/>
          <a:p>
            <a:pPr/>
            <a:r>
              <a:t>Which means when we run this program, we don’t have a way to distinguish pointers from integers in memory</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7" name="Shape 887"/>
          <p:cNvSpPr/>
          <p:nvPr>
            <p:ph type="sldImg"/>
          </p:nvPr>
        </p:nvSpPr>
        <p:spPr>
          <a:prstGeom prst="rect">
            <a:avLst/>
          </a:prstGeom>
        </p:spPr>
        <p:txBody>
          <a:bodyPr/>
          <a:lstStyle/>
          <a:p>
            <a:pPr/>
          </a:p>
        </p:txBody>
      </p:sp>
      <p:sp>
        <p:nvSpPr>
          <p:cNvPr id="888" name="Shape 888"/>
          <p:cNvSpPr/>
          <p:nvPr>
            <p:ph type="body" sz="quarter" idx="1"/>
          </p:nvPr>
        </p:nvSpPr>
        <p:spPr>
          <a:prstGeom prst="rect">
            <a:avLst/>
          </a:prstGeom>
        </p:spPr>
        <p:txBody>
          <a:bodyPr/>
          <a:lstStyle/>
          <a:p>
            <a:pPr/>
            <a:r>
              <a:t>and often run without debug info or even symbols present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1" name="Shape 891"/>
          <p:cNvSpPr/>
          <p:nvPr>
            <p:ph type="sldImg"/>
          </p:nvPr>
        </p:nvSpPr>
        <p:spPr>
          <a:prstGeom prst="rect">
            <a:avLst/>
          </a:prstGeom>
        </p:spPr>
        <p:txBody>
          <a:bodyPr/>
          <a:lstStyle/>
          <a:p>
            <a:pPr/>
          </a:p>
        </p:txBody>
      </p:sp>
      <p:sp>
        <p:nvSpPr>
          <p:cNvPr id="892" name="Shape 892"/>
          <p:cNvSpPr/>
          <p:nvPr>
            <p:ph type="body" sz="quarter" idx="1"/>
          </p:nvPr>
        </p:nvSpPr>
        <p:spPr>
          <a:prstGeom prst="rect">
            <a:avLst/>
          </a:prstGeom>
        </p:spPr>
        <p:txBody>
          <a:bodyPr/>
          <a:lstStyle/>
          <a:p>
            <a:pPr/>
            <a:r>
              <a:t>Even if you had type information, there are a number of ways for developers to obscure the memory in-memory representation of references, like using the low bits of pointers as bit flags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3" name="Shape 903"/>
          <p:cNvSpPr/>
          <p:nvPr>
            <p:ph type="sldImg"/>
          </p:nvPr>
        </p:nvSpPr>
        <p:spPr>
          <a:prstGeom prst="rect">
            <a:avLst/>
          </a:prstGeom>
        </p:spPr>
        <p:txBody>
          <a:bodyPr/>
          <a:lstStyle/>
          <a:p>
            <a:pPr/>
          </a:p>
        </p:txBody>
      </p:sp>
      <p:sp>
        <p:nvSpPr>
          <p:cNvPr id="904" name="Shape 904"/>
          <p:cNvSpPr/>
          <p:nvPr>
            <p:ph type="body" sz="quarter" idx="1"/>
          </p:nvPr>
        </p:nvSpPr>
        <p:spPr>
          <a:prstGeom prst="rect">
            <a:avLst/>
          </a:prstGeom>
        </p:spPr>
        <p:txBody>
          <a:bodyPr/>
          <a:lstStyle/>
          <a:p>
            <a:pPr/>
            <a:r>
              <a:t>Even if you had type information, there are a number of ways for developers to obscure the memory in-memory representation of references, like using the low bits of pointers as bit flags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6" name="Shape 916"/>
          <p:cNvSpPr/>
          <p:nvPr>
            <p:ph type="sldImg"/>
          </p:nvPr>
        </p:nvSpPr>
        <p:spPr>
          <a:prstGeom prst="rect">
            <a:avLst/>
          </a:prstGeom>
        </p:spPr>
        <p:txBody>
          <a:bodyPr/>
          <a:lstStyle/>
          <a:p>
            <a:pPr/>
          </a:p>
        </p:txBody>
      </p:sp>
      <p:sp>
        <p:nvSpPr>
          <p:cNvPr id="917" name="Shape 917"/>
          <p:cNvSpPr/>
          <p:nvPr>
            <p:ph type="body" sz="quarter" idx="1"/>
          </p:nvPr>
        </p:nvSpPr>
        <p:spPr>
          <a:prstGeom prst="rect">
            <a:avLst/>
          </a:prstGeom>
        </p:spPr>
        <p:txBody>
          <a:bodyPr/>
          <a:lstStyle/>
          <a:p>
            <a:pPr/>
            <a:r>
              <a:t>Even if you had type information, there are a number of ways for developers to obscure the memory in-memory representation of references, like using the low bits of pointers as bit flags</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0" name="Shape 920"/>
          <p:cNvSpPr/>
          <p:nvPr>
            <p:ph type="sldImg"/>
          </p:nvPr>
        </p:nvSpPr>
        <p:spPr>
          <a:prstGeom prst="rect">
            <a:avLst/>
          </a:prstGeom>
        </p:spPr>
        <p:txBody>
          <a:bodyPr/>
          <a:lstStyle/>
          <a:p>
            <a:pPr/>
          </a:p>
        </p:txBody>
      </p:sp>
      <p:sp>
        <p:nvSpPr>
          <p:cNvPr id="921" name="Shape 921"/>
          <p:cNvSpPr/>
          <p:nvPr>
            <p:ph type="body" sz="quarter" idx="1"/>
          </p:nvPr>
        </p:nvSpPr>
        <p:spPr>
          <a:prstGeom prst="rect">
            <a:avLst/>
          </a:prstGeom>
        </p:spPr>
        <p:txBody>
          <a:bodyPr/>
          <a:lstStyle/>
          <a:p>
            <a:pPr/>
            <a:r>
              <a:t>On top of these practical issues, the Robson bounds show that non-moving allocators are subject to intense fragmentation, related logarithmically to the ratio of the largest size class to the smallest.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2" name="Shape 932"/>
          <p:cNvSpPr/>
          <p:nvPr>
            <p:ph type="sldImg"/>
          </p:nvPr>
        </p:nvSpPr>
        <p:spPr>
          <a:prstGeom prst="rect">
            <a:avLst/>
          </a:prstGeom>
        </p:spPr>
        <p:txBody>
          <a:bodyPr/>
          <a:lstStyle/>
          <a:p>
            <a:pPr/>
          </a:p>
        </p:txBody>
      </p:sp>
      <p:sp>
        <p:nvSpPr>
          <p:cNvPr id="933" name="Shape 933"/>
          <p:cNvSpPr/>
          <p:nvPr>
            <p:ph type="body" sz="quarter" idx="1"/>
          </p:nvPr>
        </p:nvSpPr>
        <p:spPr>
          <a:prstGeom prst="rect">
            <a:avLst/>
          </a:prstGeom>
        </p:spPr>
        <p:txBody>
          <a:bodyPr/>
          <a:lstStyle/>
          <a:p>
            <a:pPr/>
            <a:r>
              <a:t>Mesh is able to decrease the memory usage of an application like Firefox by 17% on a well known web benchmark with under a 1% impact on performance.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2" name="Shape 942"/>
          <p:cNvSpPr/>
          <p:nvPr>
            <p:ph type="sldImg"/>
          </p:nvPr>
        </p:nvSpPr>
        <p:spPr>
          <a:prstGeom prst="rect">
            <a:avLst/>
          </a:prstGeom>
        </p:spPr>
        <p:txBody>
          <a:bodyPr/>
          <a:lstStyle/>
          <a:p>
            <a:pPr/>
          </a:p>
        </p:txBody>
      </p:sp>
      <p:sp>
        <p:nvSpPr>
          <p:cNvPr id="943" name="Shape 943"/>
          <p:cNvSpPr/>
          <p:nvPr>
            <p:ph type="body" sz="quarter" idx="1"/>
          </p:nvPr>
        </p:nvSpPr>
        <p:spPr>
          <a:prstGeom prst="rect">
            <a:avLst/>
          </a:prstGeom>
        </p:spPr>
        <p:txBody>
          <a:bodyPr/>
          <a:lstStyle/>
          <a:p>
            <a:pPr/>
            <a:r>
              <a:t>Mesh's general approach is able to do just as well as application-specific techniques.  The redis key/value datastore built their own compaction technique to recover from fragmentation, but its overhead is high enough that it is disabled by default.  Mesh is able to reclaim the same amount of space as this bespoke solution</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8" name="Shape 948"/>
          <p:cNvSpPr/>
          <p:nvPr>
            <p:ph type="sldImg"/>
          </p:nvPr>
        </p:nvSpPr>
        <p:spPr>
          <a:prstGeom prst="rect">
            <a:avLst/>
          </a:prstGeom>
        </p:spPr>
        <p:txBody>
          <a:bodyPr/>
          <a:lstStyle/>
          <a:p>
            <a:pPr/>
          </a:p>
        </p:txBody>
      </p:sp>
      <p:sp>
        <p:nvSpPr>
          <p:cNvPr id="949" name="Shape 949"/>
          <p:cNvSpPr/>
          <p:nvPr>
            <p:ph type="body" sz="quarter" idx="1"/>
          </p:nvPr>
        </p:nvSpPr>
        <p:spPr>
          <a:prstGeom prst="rect">
            <a:avLst/>
          </a:prstGeom>
        </p:spPr>
        <p:txBody>
          <a:bodyPr/>
          <a:lstStyle/>
          <a:p>
            <a:pPr/>
            <a:r>
              <a:t>but with reclaimation being 5x faster</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8" name="Shape 958"/>
          <p:cNvSpPr/>
          <p:nvPr>
            <p:ph type="sldImg"/>
          </p:nvPr>
        </p:nvSpPr>
        <p:spPr>
          <a:prstGeom prst="rect">
            <a:avLst/>
          </a:prstGeom>
        </p:spPr>
        <p:txBody>
          <a:bodyPr/>
          <a:lstStyle/>
          <a:p>
            <a:pPr/>
          </a:p>
        </p:txBody>
      </p:sp>
      <p:sp>
        <p:nvSpPr>
          <p:cNvPr id="959" name="Shape 959"/>
          <p:cNvSpPr/>
          <p:nvPr>
            <p:ph type="body" sz="quarter" idx="1"/>
          </p:nvPr>
        </p:nvSpPr>
        <p:spPr>
          <a:prstGeom prst="rect">
            <a:avLst/>
          </a:prstGeom>
        </p:spPr>
        <p:txBody>
          <a:bodyPr/>
          <a:lstStyle/>
          <a:p>
            <a:pPr/>
            <a:r>
              <a:t>Well, we know how to do this when programming languages place certain restrictions on the developer.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Shape 330"/>
          <p:cNvSpPr/>
          <p:nvPr>
            <p:ph type="sldImg"/>
          </p:nvPr>
        </p:nvSpPr>
        <p:spPr>
          <a:prstGeom prst="rect">
            <a:avLst/>
          </a:prstGeom>
        </p:spPr>
        <p:txBody>
          <a:bodyPr/>
          <a:lstStyle/>
          <a:p>
            <a:pPr/>
          </a:p>
        </p:txBody>
      </p:sp>
      <p:sp>
        <p:nvSpPr>
          <p:cNvPr id="331" name="Shape 331"/>
          <p:cNvSpPr/>
          <p:nvPr>
            <p:ph type="body" sz="quarter" idx="1"/>
          </p:nvPr>
        </p:nvSpPr>
        <p:spPr>
          <a:prstGeom prst="rect">
            <a:avLst/>
          </a:prstGeom>
        </p:spPr>
        <p:txBody>
          <a:bodyPr/>
          <a:lstStyle/>
          <a:p>
            <a:pPr/>
            <a:r>
              <a:t>All programs can suffer from memory fragmentation, where a program requires dramatically more memory from the Operating System than the sum of the sizes of live objects.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9" name="Shape 2209"/>
          <p:cNvSpPr/>
          <p:nvPr>
            <p:ph type="sldImg"/>
          </p:nvPr>
        </p:nvSpPr>
        <p:spPr>
          <a:prstGeom prst="rect">
            <a:avLst/>
          </a:prstGeom>
        </p:spPr>
        <p:txBody>
          <a:bodyPr/>
          <a:lstStyle/>
          <a:p>
            <a:pPr/>
          </a:p>
        </p:txBody>
      </p:sp>
      <p:sp>
        <p:nvSpPr>
          <p:cNvPr id="2210" name="Shape 2210"/>
          <p:cNvSpPr/>
          <p:nvPr>
            <p:ph type="body" sz="quarter" idx="1"/>
          </p:nvPr>
        </p:nvSpPr>
        <p:spPr>
          <a:prstGeom prst="rect">
            <a:avLst/>
          </a:prstGeom>
        </p:spPr>
        <p:txBody>
          <a:bodyPr/>
          <a:lstStyle/>
          <a:p>
            <a:pPr/>
            <a:r>
              <a:t>This isn’t hypothetical - it is trivial to write functional code in languages like Ruby that exhibits regular allocation patterns we can’t recover from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1" name="Shape 3621"/>
          <p:cNvSpPr/>
          <p:nvPr>
            <p:ph type="sldImg"/>
          </p:nvPr>
        </p:nvSpPr>
        <p:spPr>
          <a:prstGeom prst="rect">
            <a:avLst/>
          </a:prstGeom>
        </p:spPr>
        <p:txBody>
          <a:bodyPr/>
          <a:lstStyle/>
          <a:p>
            <a:pPr/>
          </a:p>
        </p:txBody>
      </p:sp>
      <p:sp>
        <p:nvSpPr>
          <p:cNvPr id="3622" name="Shape 3622"/>
          <p:cNvSpPr/>
          <p:nvPr>
            <p:ph type="body" sz="quarter" idx="1"/>
          </p:nvPr>
        </p:nvSpPr>
        <p:spPr>
          <a:prstGeom prst="rect">
            <a:avLst/>
          </a:prstGeom>
        </p:spPr>
        <p:txBody>
          <a:bodyPr/>
          <a:lstStyle/>
          <a:p>
            <a:pPr/>
            <a:r>
              <a:t>Well, we know how to do this when programming languages place certain restrictions on the developer.</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7" name="Shape 3627"/>
          <p:cNvSpPr/>
          <p:nvPr>
            <p:ph type="sldImg"/>
          </p:nvPr>
        </p:nvSpPr>
        <p:spPr>
          <a:prstGeom prst="rect">
            <a:avLst/>
          </a:prstGeom>
        </p:spPr>
        <p:txBody>
          <a:bodyPr/>
          <a:lstStyle/>
          <a:p>
            <a:pPr/>
          </a:p>
        </p:txBody>
      </p:sp>
      <p:sp>
        <p:nvSpPr>
          <p:cNvPr id="3628" name="Shape 3628"/>
          <p:cNvSpPr/>
          <p:nvPr>
            <p:ph type="body" sz="quarter" idx="1"/>
          </p:nvPr>
        </p:nvSpPr>
        <p:spPr>
          <a:prstGeom prst="rect">
            <a:avLst/>
          </a:prstGeom>
        </p:spPr>
        <p:txBody>
          <a:bodyPr/>
          <a:lstStyle/>
          <a:p>
            <a:pPr/>
            <a:r>
              <a:t>Well, we know how to do this when programming languages place certain restrictions on the developer.</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3" name="Shape 3633"/>
          <p:cNvSpPr/>
          <p:nvPr>
            <p:ph type="sldImg"/>
          </p:nvPr>
        </p:nvSpPr>
        <p:spPr>
          <a:prstGeom prst="rect">
            <a:avLst/>
          </a:prstGeom>
        </p:spPr>
        <p:txBody>
          <a:bodyPr/>
          <a:lstStyle/>
          <a:p>
            <a:pPr/>
          </a:p>
        </p:txBody>
      </p:sp>
      <p:sp>
        <p:nvSpPr>
          <p:cNvPr id="3634" name="Shape 3634"/>
          <p:cNvSpPr/>
          <p:nvPr>
            <p:ph type="body" sz="quarter" idx="1"/>
          </p:nvPr>
        </p:nvSpPr>
        <p:spPr>
          <a:prstGeom prst="rect">
            <a:avLst/>
          </a:prstGeom>
        </p:spPr>
        <p:txBody>
          <a:bodyPr/>
          <a:lstStyle/>
          <a:p>
            <a:pPr/>
            <a:r>
              <a:t>Mesh is able to decrease the memory usage of an application like Firefox by 17% on a well known web benchmark with under a 1% impact on performance.</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9" name="Shape 3639"/>
          <p:cNvSpPr/>
          <p:nvPr>
            <p:ph type="sldImg"/>
          </p:nvPr>
        </p:nvSpPr>
        <p:spPr>
          <a:prstGeom prst="rect">
            <a:avLst/>
          </a:prstGeom>
        </p:spPr>
        <p:txBody>
          <a:bodyPr/>
          <a:lstStyle/>
          <a:p>
            <a:pPr/>
          </a:p>
        </p:txBody>
      </p:sp>
      <p:sp>
        <p:nvSpPr>
          <p:cNvPr id="3640" name="Shape 3640"/>
          <p:cNvSpPr/>
          <p:nvPr>
            <p:ph type="body" sz="quarter" idx="1"/>
          </p:nvPr>
        </p:nvSpPr>
        <p:spPr>
          <a:prstGeom prst="rect">
            <a:avLst/>
          </a:prstGeom>
        </p:spPr>
        <p:txBody>
          <a:bodyPr/>
          <a:lstStyle/>
          <a:p>
            <a:pPr/>
            <a:r>
              <a:t>This isn’t hypothetical - it is trivial to write functional code in languages like Ruby that exhibits regular allocation patterns we can’t recover from </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2" name="Shape 3652"/>
          <p:cNvSpPr/>
          <p:nvPr>
            <p:ph type="sldImg"/>
          </p:nvPr>
        </p:nvSpPr>
        <p:spPr>
          <a:prstGeom prst="rect">
            <a:avLst/>
          </a:prstGeom>
        </p:spPr>
        <p:txBody>
          <a:bodyPr/>
          <a:lstStyle/>
          <a:p>
            <a:pPr/>
          </a:p>
        </p:txBody>
      </p:sp>
      <p:sp>
        <p:nvSpPr>
          <p:cNvPr id="3653" name="Shape 3653"/>
          <p:cNvSpPr/>
          <p:nvPr>
            <p:ph type="body" sz="quarter" idx="1"/>
          </p:nvPr>
        </p:nvSpPr>
        <p:spPr>
          <a:prstGeom prst="rect">
            <a:avLst/>
          </a:prstGeom>
        </p:spPr>
        <p:txBody>
          <a:bodyPr/>
          <a:lstStyle/>
          <a:p>
            <a:pPr/>
            <a:r>
              <a:t>This slide left intentionally blank.</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Shape 354"/>
          <p:cNvSpPr/>
          <p:nvPr>
            <p:ph type="sldImg"/>
          </p:nvPr>
        </p:nvSpPr>
        <p:spPr>
          <a:prstGeom prst="rect">
            <a:avLst/>
          </a:prstGeom>
        </p:spPr>
        <p:txBody>
          <a:bodyPr/>
          <a:lstStyle/>
          <a:p>
            <a:pPr/>
          </a:p>
        </p:txBody>
      </p:sp>
      <p:sp>
        <p:nvSpPr>
          <p:cNvPr id="355" name="Shape 355"/>
          <p:cNvSpPr/>
          <p:nvPr>
            <p:ph type="body" sz="quarter" idx="1"/>
          </p:nvPr>
        </p:nvSpPr>
        <p:spPr>
          <a:prstGeom prst="rect">
            <a:avLst/>
          </a:prstGeom>
        </p:spPr>
        <p:txBody>
          <a:bodyPr/>
          <a:lstStyle/>
          <a:p>
            <a:pPr/>
            <a:r>
              <a:t>All programs can suffer from memory fragmentation, where a program requires dramatically more memory from the Operating System than the sum of the sizes of live objects.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Shape 378"/>
          <p:cNvSpPr/>
          <p:nvPr>
            <p:ph type="sldImg"/>
          </p:nvPr>
        </p:nvSpPr>
        <p:spPr>
          <a:prstGeom prst="rect">
            <a:avLst/>
          </a:prstGeom>
        </p:spPr>
        <p:txBody>
          <a:bodyPr/>
          <a:lstStyle/>
          <a:p>
            <a:pPr/>
          </a:p>
        </p:txBody>
      </p:sp>
      <p:sp>
        <p:nvSpPr>
          <p:cNvPr id="379" name="Shape 379"/>
          <p:cNvSpPr/>
          <p:nvPr>
            <p:ph type="body" sz="quarter" idx="1"/>
          </p:nvPr>
        </p:nvSpPr>
        <p:spPr>
          <a:prstGeom prst="rect">
            <a:avLst/>
          </a:prstGeom>
        </p:spPr>
        <p:txBody>
          <a:bodyPr/>
          <a:lstStyle/>
          <a:p>
            <a:pPr/>
            <a:r>
              <a:t>All programs can suffer from memory fragmentation, where a program requires dramatically more memory from the Operating System than the sum of the sizes of live objects.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Shape 397"/>
          <p:cNvSpPr/>
          <p:nvPr>
            <p:ph type="sldImg"/>
          </p:nvPr>
        </p:nvSpPr>
        <p:spPr>
          <a:prstGeom prst="rect">
            <a:avLst/>
          </a:prstGeom>
        </p:spPr>
        <p:txBody>
          <a:bodyPr/>
          <a:lstStyle/>
          <a:p>
            <a:pPr/>
          </a:p>
        </p:txBody>
      </p:sp>
      <p:sp>
        <p:nvSpPr>
          <p:cNvPr id="398" name="Shape 398"/>
          <p:cNvSpPr/>
          <p:nvPr>
            <p:ph type="body" sz="quarter" idx="1"/>
          </p:nvPr>
        </p:nvSpPr>
        <p:spPr>
          <a:prstGeom prst="rect">
            <a:avLst/>
          </a:prstGeom>
        </p:spPr>
        <p:txBody>
          <a:bodyPr/>
          <a:lstStyle/>
          <a:p>
            <a:pPr/>
            <a:r>
              <a:t>All programs can suffer from memory fragmentation, where a program requires dramatically more memory from the Operating System than the sum of the sizes of live objects.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9" name="Shape 499"/>
          <p:cNvSpPr/>
          <p:nvPr>
            <p:ph type="sldImg"/>
          </p:nvPr>
        </p:nvSpPr>
        <p:spPr>
          <a:prstGeom prst="rect">
            <a:avLst/>
          </a:prstGeom>
        </p:spPr>
        <p:txBody>
          <a:bodyPr/>
          <a:lstStyle/>
          <a:p>
            <a:pPr/>
          </a:p>
        </p:txBody>
      </p:sp>
      <p:sp>
        <p:nvSpPr>
          <p:cNvPr id="500" name="Shape 500"/>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4" name="Shape 504"/>
          <p:cNvSpPr/>
          <p:nvPr>
            <p:ph type="sldImg"/>
          </p:nvPr>
        </p:nvSpPr>
        <p:spPr>
          <a:prstGeom prst="rect">
            <a:avLst/>
          </a:prstGeom>
        </p:spPr>
        <p:txBody>
          <a:bodyPr/>
          <a:lstStyle/>
          <a:p>
            <a:pPr/>
          </a:p>
        </p:txBody>
      </p:sp>
      <p:sp>
        <p:nvSpPr>
          <p:cNvPr id="505" name="Shape 505"/>
          <p:cNvSpPr/>
          <p:nvPr>
            <p:ph type="body" sz="quarter" idx="1"/>
          </p:nvPr>
        </p:nvSpPr>
        <p:spPr>
          <a:prstGeom prst="rect">
            <a:avLst/>
          </a:prstGeom>
        </p:spPr>
        <p:txBody>
          <a:bodyPr/>
          <a:lstStyle/>
          <a:p>
            <a:pPr/>
            <a:r>
              <a:t>But there is a, lets say, significant body of software out there that isn’t written in garbage collected languages</a:t>
            </a:r>
          </a:p>
          <a:p>
            <a:pPr/>
            <a:r>
              <a:t>Our popular dynamic language implementations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6" name="Title Text"/>
          <p:cNvSpPr txBox="1"/>
          <p:nvPr>
            <p:ph type="title"/>
          </p:nvPr>
        </p:nvSpPr>
        <p:spPr>
          <a:xfrm>
            <a:off x="4833937" y="2303859"/>
            <a:ext cx="14716126" cy="4643438"/>
          </a:xfrm>
          <a:prstGeom prst="rect">
            <a:avLst/>
          </a:prstGeom>
        </p:spPr>
        <p:txBody>
          <a:bodyPr anchor="b"/>
          <a:lstStyle/>
          <a:p>
            <a:pPr/>
            <a:r>
              <a:t>Title Text</a:t>
            </a:r>
          </a:p>
        </p:txBody>
      </p:sp>
      <p:sp>
        <p:nvSpPr>
          <p:cNvPr id="7" name="Body Level One…"/>
          <p:cNvSpPr txBox="1"/>
          <p:nvPr>
            <p:ph type="body" sz="quarter" idx="1"/>
          </p:nvPr>
        </p:nvSpPr>
        <p:spPr>
          <a:xfrm>
            <a:off x="4833937" y="7072312"/>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43" name="–Johnny Appleseed"/>
          <p:cNvSpPr txBox="1"/>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pPr/>
            <a:r>
              <a:t>–Johnny Appleseed</a:t>
            </a:r>
          </a:p>
        </p:txBody>
      </p:sp>
      <p:sp>
        <p:nvSpPr>
          <p:cNvPr id="44" name="“Type a quote here.”"/>
          <p:cNvSpPr txBox="1"/>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pPr/>
            <a:r>
              <a:t>“Type a quote here.”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47" name="Image"/>
          <p:cNvSpPr/>
          <p:nvPr>
            <p:ph type="pic" idx="13"/>
          </p:nvPr>
        </p:nvSpPr>
        <p:spPr>
          <a:xfrm>
            <a:off x="1905000" y="0"/>
            <a:ext cx="21420093" cy="14287500"/>
          </a:xfrm>
          <a:prstGeom prst="rect">
            <a:avLst/>
          </a:prstGeom>
        </p:spPr>
        <p:txBody>
          <a:bodyPr lIns="91439" tIns="45719" rIns="91439" bIns="45719" anchor="t">
            <a:noAutofit/>
          </a:bodyPr>
          <a:lstStyle/>
          <a:p>
            <a:pP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prstGeom prst="rect">
            <a:avLst/>
          </a:prstGeom>
        </p:spPr>
        <p:txBody>
          <a:bodyPr/>
          <a:lstStyle/>
          <a:p>
            <a:pPr/>
            <a:r>
              <a:t>Title Text</a:t>
            </a:r>
          </a:p>
        </p:txBody>
      </p:sp>
      <p:sp>
        <p:nvSpPr>
          <p:cNvPr id="5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56" name="Slide Number"/>
          <p:cNvSpPr txBox="1"/>
          <p:nvPr>
            <p:ph type="sldNum" sz="quarter" idx="2"/>
          </p:nvPr>
        </p:nvSpPr>
        <p:spPr>
          <a:xfrm>
            <a:off x="11954103" y="13073062"/>
            <a:ext cx="466269" cy="477671"/>
          </a:xfrm>
          <a:prstGeom prst="rect">
            <a:avLst/>
          </a:prstGeom>
        </p:spPr>
        <p:txBody>
          <a:bodyPr/>
          <a:lstStyle>
            <a:lvl1pPr>
              <a:defRPr sz="2200">
                <a:solidFill>
                  <a:srgbClr val="FFFFFF"/>
                </a:solidFill>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10" name="Image"/>
          <p:cNvSpPr/>
          <p:nvPr>
            <p:ph type="pic" sz="half" idx="13"/>
          </p:nvPr>
        </p:nvSpPr>
        <p:spPr>
          <a:xfrm>
            <a:off x="5307210" y="892968"/>
            <a:ext cx="13751720" cy="9172589"/>
          </a:xfrm>
          <a:prstGeom prst="rect">
            <a:avLst/>
          </a:prstGeom>
        </p:spPr>
        <p:txBody>
          <a:bodyPr lIns="91439" tIns="45719" rIns="91439" bIns="45719" anchor="t">
            <a:noAutofit/>
          </a:bodyPr>
          <a:lstStyle/>
          <a:p>
            <a:pPr/>
          </a:p>
        </p:txBody>
      </p:sp>
      <p:sp>
        <p:nvSpPr>
          <p:cNvPr id="11" name="Title Text"/>
          <p:cNvSpPr txBox="1"/>
          <p:nvPr>
            <p:ph type="title"/>
          </p:nvPr>
        </p:nvSpPr>
        <p:spPr>
          <a:xfrm>
            <a:off x="4833937" y="9447609"/>
            <a:ext cx="14716126" cy="2000251"/>
          </a:xfrm>
          <a:prstGeom prst="rect">
            <a:avLst/>
          </a:prstGeom>
        </p:spPr>
        <p:txBody>
          <a:bodyPr anchor="b"/>
          <a:lstStyle/>
          <a:p>
            <a:pPr/>
            <a:r>
              <a:t>Title Text</a:t>
            </a:r>
          </a:p>
        </p:txBody>
      </p:sp>
      <p:sp>
        <p:nvSpPr>
          <p:cNvPr id="12" name="Body Level One…"/>
          <p:cNvSpPr txBox="1"/>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xfrm>
            <a:off x="11935814" y="13001625"/>
            <a:ext cx="494513" cy="51117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5" name="Title Text"/>
          <p:cNvSpPr txBox="1"/>
          <p:nvPr>
            <p:ph type="title"/>
          </p:nvPr>
        </p:nvSpPr>
        <p:spPr>
          <a:xfrm>
            <a:off x="4833937" y="4536281"/>
            <a:ext cx="14716126" cy="4643438"/>
          </a:xfrm>
          <a:prstGeom prst="rect">
            <a:avLst/>
          </a:prstGeom>
        </p:spPr>
        <p:txBody>
          <a:bodyPr/>
          <a:lstStyle/>
          <a:p>
            <a:pPr/>
            <a:r>
              <a:t>Title Text</a:t>
            </a:r>
          </a:p>
        </p:txBody>
      </p:sp>
      <p:sp>
        <p:nvSpPr>
          <p:cNvPr id="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8" name="Image"/>
          <p:cNvSpPr/>
          <p:nvPr>
            <p:ph type="pic" idx="13"/>
          </p:nvPr>
        </p:nvSpPr>
        <p:spPr>
          <a:xfrm>
            <a:off x="6869906" y="892968"/>
            <a:ext cx="17377173" cy="11584782"/>
          </a:xfrm>
          <a:prstGeom prst="rect">
            <a:avLst/>
          </a:prstGeom>
        </p:spPr>
        <p:txBody>
          <a:bodyPr lIns="91439" tIns="45719" rIns="91439" bIns="45719" anchor="t">
            <a:noAutofit/>
          </a:bodyPr>
          <a:lstStyle/>
          <a:p>
            <a:pPr/>
          </a:p>
        </p:txBody>
      </p:sp>
      <p:sp>
        <p:nvSpPr>
          <p:cNvPr id="19" name="Title Text"/>
          <p:cNvSpPr txBox="1"/>
          <p:nvPr>
            <p:ph type="title"/>
          </p:nvPr>
        </p:nvSpPr>
        <p:spPr>
          <a:xfrm>
            <a:off x="4387453" y="892968"/>
            <a:ext cx="7500938" cy="5607845"/>
          </a:xfrm>
          <a:prstGeom prst="rect">
            <a:avLst/>
          </a:prstGeom>
        </p:spPr>
        <p:txBody>
          <a:bodyPr anchor="b"/>
          <a:lstStyle>
            <a:lvl1pPr>
              <a:defRPr sz="8400"/>
            </a:lvl1pPr>
          </a:lstStyle>
          <a:p>
            <a:pPr/>
            <a:r>
              <a:t>Title Text</a:t>
            </a:r>
          </a:p>
        </p:txBody>
      </p:sp>
      <p:sp>
        <p:nvSpPr>
          <p:cNvPr id="20" name="Body Level One…"/>
          <p:cNvSpPr txBox="1"/>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23" name="Title Text"/>
          <p:cNvSpPr txBox="1"/>
          <p:nvPr>
            <p:ph type="title"/>
          </p:nvPr>
        </p:nvSpPr>
        <p:spPr>
          <a:prstGeom prst="rect">
            <a:avLst/>
          </a:prstGeom>
        </p:spPr>
        <p:txBody>
          <a:bodyPr/>
          <a:lstStyle/>
          <a:p>
            <a:pPr/>
            <a:r>
              <a:t>Title Text</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6" name="Title Text"/>
          <p:cNvSpPr txBox="1"/>
          <p:nvPr>
            <p:ph type="title"/>
          </p:nvPr>
        </p:nvSpPr>
        <p:spPr>
          <a:prstGeom prst="rect">
            <a:avLst/>
          </a:prstGeom>
        </p:spPr>
        <p:txBody>
          <a:bodyPr/>
          <a:lstStyle>
            <a:lvl1pPr>
              <a:defRPr>
                <a:latin typeface="Montserrat Regular"/>
                <a:ea typeface="Montserrat Regular"/>
                <a:cs typeface="Montserrat Regular"/>
                <a:sym typeface="Montserrat Regular"/>
              </a:defRPr>
            </a:lvl1pPr>
          </a:lstStyle>
          <a:p>
            <a:pPr/>
            <a:r>
              <a:t>Title Text</a:t>
            </a:r>
          </a:p>
        </p:txBody>
      </p:sp>
      <p:sp>
        <p:nvSpPr>
          <p:cNvPr id="27" name="Body Level One…"/>
          <p:cNvSpPr txBox="1"/>
          <p:nvPr>
            <p:ph type="body" idx="1"/>
          </p:nvPr>
        </p:nvSpPr>
        <p:spPr>
          <a:prstGeom prst="rect">
            <a:avLst/>
          </a:prstGeom>
        </p:spPr>
        <p:txBody>
          <a:bodyPr/>
          <a:lstStyle>
            <a:lvl1pPr>
              <a:defRPr>
                <a:latin typeface="Montserrat Light"/>
                <a:ea typeface="Montserrat Light"/>
                <a:cs typeface="Montserrat Light"/>
                <a:sym typeface="Montserrat Light"/>
              </a:defRPr>
            </a:lvl1pPr>
            <a:lvl2pPr>
              <a:defRPr>
                <a:latin typeface="Montserrat Light"/>
                <a:ea typeface="Montserrat Light"/>
                <a:cs typeface="Montserrat Light"/>
                <a:sym typeface="Montserrat Light"/>
              </a:defRPr>
            </a:lvl2pPr>
            <a:lvl3pPr>
              <a:defRPr>
                <a:latin typeface="Montserrat Light"/>
                <a:ea typeface="Montserrat Light"/>
                <a:cs typeface="Montserrat Light"/>
                <a:sym typeface="Montserrat Light"/>
              </a:defRPr>
            </a:lvl3pPr>
            <a:lvl4pPr>
              <a:defRPr>
                <a:latin typeface="Montserrat Light"/>
                <a:ea typeface="Montserrat Light"/>
                <a:cs typeface="Montserrat Light"/>
                <a:sym typeface="Montserrat Light"/>
              </a:defRPr>
            </a:lvl4pPr>
            <a:lvl5pPr>
              <a:defRPr>
                <a:latin typeface="Montserrat Light"/>
                <a:ea typeface="Montserrat Light"/>
                <a:cs typeface="Montserrat Light"/>
                <a:sym typeface="Montserrat Light"/>
              </a:defRPr>
            </a:lvl5pPr>
          </a:lstStyle>
          <a:p>
            <a:pPr/>
            <a:r>
              <a:t>Body Level One</a:t>
            </a:r>
          </a:p>
          <a:p>
            <a:pPr lvl="1"/>
            <a:r>
              <a:t>Body Level Two</a:t>
            </a:r>
          </a:p>
          <a:p>
            <a:pPr lvl="2"/>
            <a:r>
              <a:t>Body Level Three</a:t>
            </a:r>
          </a:p>
          <a:p>
            <a:pPr lvl="3"/>
            <a:r>
              <a:t>Body Level Four</a:t>
            </a:r>
          </a:p>
          <a:p>
            <a:pPr lvl="4"/>
            <a:r>
              <a:t>Body Level Five</a:t>
            </a:r>
          </a:p>
        </p:txBody>
      </p:sp>
      <p:sp>
        <p:nvSpPr>
          <p:cNvPr id="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30" name="Image"/>
          <p:cNvSpPr/>
          <p:nvPr>
            <p:ph type="pic" sz="half" idx="13"/>
          </p:nvPr>
        </p:nvSpPr>
        <p:spPr>
          <a:xfrm>
            <a:off x="9423796" y="3661171"/>
            <a:ext cx="13260587" cy="8840392"/>
          </a:xfrm>
          <a:prstGeom prst="rect">
            <a:avLst/>
          </a:prstGeom>
        </p:spPr>
        <p:txBody>
          <a:bodyPr lIns="91439" tIns="45719" rIns="91439" bIns="45719" anchor="t">
            <a:noAutofit/>
          </a:bodyPr>
          <a:lstStyle/>
          <a:p>
            <a:pPr/>
          </a:p>
        </p:txBody>
      </p:sp>
      <p:sp>
        <p:nvSpPr>
          <p:cNvPr id="31" name="Title Text"/>
          <p:cNvSpPr txBox="1"/>
          <p:nvPr>
            <p:ph type="title"/>
          </p:nvPr>
        </p:nvSpPr>
        <p:spPr>
          <a:prstGeom prst="rect">
            <a:avLst/>
          </a:prstGeom>
        </p:spPr>
        <p:txBody>
          <a:bodyPr/>
          <a:lstStyle/>
          <a:p>
            <a:pPr/>
            <a:r>
              <a:t>Title Text</a:t>
            </a:r>
          </a:p>
        </p:txBody>
      </p:sp>
      <p:sp>
        <p:nvSpPr>
          <p:cNvPr id="32" name="Body Level One…"/>
          <p:cNvSpPr txBox="1"/>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35" name="Body Level One…"/>
          <p:cNvSpPr txBox="1"/>
          <p:nvPr>
            <p:ph type="body" idx="1"/>
          </p:nvPr>
        </p:nvSpPr>
        <p:spPr>
          <a:xfrm>
            <a:off x="4387453" y="1785937"/>
            <a:ext cx="15609094" cy="101441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38" name="Image"/>
          <p:cNvSpPr/>
          <p:nvPr>
            <p:ph type="pic" sz="quarter" idx="13"/>
          </p:nvPr>
        </p:nvSpPr>
        <p:spPr>
          <a:xfrm>
            <a:off x="12442031" y="7069144"/>
            <a:ext cx="8518923" cy="5682241"/>
          </a:xfrm>
          <a:prstGeom prst="rect">
            <a:avLst/>
          </a:prstGeom>
        </p:spPr>
        <p:txBody>
          <a:bodyPr lIns="91439" tIns="45719" rIns="91439" bIns="45719" anchor="t">
            <a:noAutofit/>
          </a:bodyPr>
          <a:lstStyle/>
          <a:p>
            <a:pPr/>
          </a:p>
        </p:txBody>
      </p:sp>
      <p:sp>
        <p:nvSpPr>
          <p:cNvPr id="39" name="Image"/>
          <p:cNvSpPr/>
          <p:nvPr>
            <p:ph type="pic" sz="quarter" idx="14"/>
          </p:nvPr>
        </p:nvSpPr>
        <p:spPr>
          <a:xfrm>
            <a:off x="12192000" y="1246988"/>
            <a:ext cx="8251032" cy="5500689"/>
          </a:xfrm>
          <a:prstGeom prst="rect">
            <a:avLst/>
          </a:prstGeom>
        </p:spPr>
        <p:txBody>
          <a:bodyPr lIns="91439" tIns="45719" rIns="91439" bIns="45719" anchor="t">
            <a:noAutofit/>
          </a:bodyPr>
          <a:lstStyle/>
          <a:p>
            <a:pPr/>
          </a:p>
        </p:txBody>
      </p:sp>
      <p:sp>
        <p:nvSpPr>
          <p:cNvPr id="40" name="Image"/>
          <p:cNvSpPr/>
          <p:nvPr>
            <p:ph type="pic" idx="15"/>
          </p:nvPr>
        </p:nvSpPr>
        <p:spPr>
          <a:xfrm>
            <a:off x="-291704" y="1250156"/>
            <a:ext cx="16841392" cy="11227594"/>
          </a:xfrm>
          <a:prstGeom prst="rect">
            <a:avLst/>
          </a:prstGeom>
        </p:spPr>
        <p:txBody>
          <a:bodyPr lIns="91439" tIns="45719" rIns="91439" bIns="45719" anchor="t">
            <a:noAutofit/>
          </a:bodyPr>
          <a:lstStyle/>
          <a:p>
            <a:pP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Title Text</a:t>
            </a:r>
          </a:p>
        </p:txBody>
      </p:sp>
      <p:sp>
        <p:nvSpPr>
          <p:cNvPr id="3" name="Body Level One…"/>
          <p:cNvSpPr txBox="1"/>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libmesh.org" TargetMode="External"/><Relationship Id="rId5" Type="http://schemas.openxmlformats.org/officeDocument/2006/relationships/image" Target="../media/image4.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tif"/></Relationships>

</file>

<file path=ppt/slides/_rels/slide1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tif"/><Relationship Id="rId3" Type="http://schemas.openxmlformats.org/officeDocument/2006/relationships/image" Target="../media/image15.tif"/></Relationships>

</file>

<file path=ppt/slides/_rels/slide1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tif"/><Relationship Id="rId3" Type="http://schemas.openxmlformats.org/officeDocument/2006/relationships/image" Target="../media/image15.tif"/></Relationships>

</file>

<file path=ppt/slides/_rels/slide14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tif"/><Relationship Id="rId3" Type="http://schemas.openxmlformats.org/officeDocument/2006/relationships/image" Target="../media/image15.tif"/><Relationship Id="rId4" Type="http://schemas.openxmlformats.org/officeDocument/2006/relationships/image" Target="../media/image16.tif"/></Relationships>

</file>

<file path=ppt/slides/_rels/slide1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tif"/><Relationship Id="rId3" Type="http://schemas.openxmlformats.org/officeDocument/2006/relationships/image" Target="../media/image15.tif"/><Relationship Id="rId4" Type="http://schemas.openxmlformats.org/officeDocument/2006/relationships/image" Target="../media/image16.tif"/></Relationships>

</file>

<file path=ppt/slides/_rels/slide1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image" Target="../media/image8.tif"/><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s>

</file>

<file path=ppt/slides/_rels/slide1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8.tif"/><Relationship Id="rId4" Type="http://schemas.openxmlformats.org/officeDocument/2006/relationships/image" Target="../media/image20.png"/></Relationships>

</file>

<file path=ppt/slides/_rels/slide1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15.png"/><Relationship Id="rId4" Type="http://schemas.openxmlformats.org/officeDocument/2006/relationships/image" Target="../media/image11.png"/></Relationships>

</file>

<file path=ppt/slides/_rels/slide14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21.png"/></Relationships>

</file>

<file path=ppt/slides/_rels/slide1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3.tif"/><Relationship Id="rId4"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5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15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tif"/></Relationships>

</file>

<file path=ppt/slides/_rels/slide15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3.tif"/><Relationship Id="rId4" Type="http://schemas.openxmlformats.org/officeDocument/2006/relationships/image" Target="../media/image7.png"/><Relationship Id="rId5" Type="http://schemas.openxmlformats.org/officeDocument/2006/relationships/image" Target="../media/image8.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tif"/></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tif"/></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t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3.tif"/><Relationship Id="rId4" Type="http://schemas.openxmlformats.org/officeDocument/2006/relationships/image" Target="../media/image7.png"/><Relationship Id="rId5" Type="http://schemas.openxmlformats.org/officeDocument/2006/relationships/image" Target="../media/image8.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4.tif"/><Relationship Id="rId6" Type="http://schemas.openxmlformats.org/officeDocument/2006/relationships/image" Target="../media/image3.tif"/></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tif"/><Relationship Id="rId6" Type="http://schemas.openxmlformats.org/officeDocument/2006/relationships/image" Target="../media/image4.tif"/><Relationship Id="rId7" Type="http://schemas.openxmlformats.org/officeDocument/2006/relationships/image" Target="../media/image3.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tif"/><Relationship Id="rId6" Type="http://schemas.openxmlformats.org/officeDocument/2006/relationships/image" Target="../media/image4.tif"/><Relationship Id="rId7" Type="http://schemas.openxmlformats.org/officeDocument/2006/relationships/image" Target="../media/image3.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tif"/><Relationship Id="rId6" Type="http://schemas.openxmlformats.org/officeDocument/2006/relationships/image" Target="../media/image4.tif"/><Relationship Id="rId7" Type="http://schemas.openxmlformats.org/officeDocument/2006/relationships/image" Target="../media/image3.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tif"/><Relationship Id="rId6" Type="http://schemas.openxmlformats.org/officeDocument/2006/relationships/image" Target="../media/image4.tif"/><Relationship Id="rId7" Type="http://schemas.openxmlformats.org/officeDocument/2006/relationships/image" Target="../media/image3.tif"/></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tif"/></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5.tif"/><Relationship Id="rId4" Type="http://schemas.openxmlformats.org/officeDocument/2006/relationships/image" Target="../media/image6.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s>

</file>

<file path=ppt/slides/_rels/slide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 Id="rId6" Type="http://schemas.openxmlformats.org/officeDocument/2006/relationships/image" Target="../media/image9.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 Id="rId6" Type="http://schemas.openxmlformats.org/officeDocument/2006/relationships/image" Target="../media/image9.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8.tif"/><Relationship Id="rId5" Type="http://schemas.openxmlformats.org/officeDocument/2006/relationships/image" Target="../media/image9.tif"/><Relationship Id="rId6" Type="http://schemas.openxmlformats.org/officeDocument/2006/relationships/image" Target="../media/image11.png"/><Relationship Id="rId7" Type="http://schemas.openxmlformats.org/officeDocument/2006/relationships/image" Target="../media/image5.tif"/><Relationship Id="rId8" Type="http://schemas.openxmlformats.org/officeDocument/2006/relationships/image" Target="../media/image6.tif"/><Relationship Id="rId9" Type="http://schemas.openxmlformats.org/officeDocument/2006/relationships/image" Target="../media/image7.tif"/><Relationship Id="rId10" Type="http://schemas.openxmlformats.org/officeDocument/2006/relationships/image" Target="../media/image12.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8.tif"/><Relationship Id="rId5" Type="http://schemas.openxmlformats.org/officeDocument/2006/relationships/image" Target="../media/image9.tif"/><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5.tif"/><Relationship Id="rId10" Type="http://schemas.openxmlformats.org/officeDocument/2006/relationships/image" Target="../media/image6.tif"/><Relationship Id="rId11" Type="http://schemas.openxmlformats.org/officeDocument/2006/relationships/image" Target="../media/image7.tif"/><Relationship Id="rId12" Type="http://schemas.openxmlformats.org/officeDocument/2006/relationships/image" Target="../media/image12.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1.tif"/><Relationship Id="rId4" Type="http://schemas.openxmlformats.org/officeDocument/2006/relationships/image" Target="../media/image12.tif"/><Relationship Id="rId5" Type="http://schemas.openxmlformats.org/officeDocument/2006/relationships/image" Target="../media/image13.tif"/></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1.tif"/><Relationship Id="rId4" Type="http://schemas.openxmlformats.org/officeDocument/2006/relationships/image" Target="../media/image12.tif"/><Relationship Id="rId5" Type="http://schemas.openxmlformats.org/officeDocument/2006/relationships/image" Target="../media/image13.tif"/></Relationships>

</file>

<file path=ppt/slides/_rels/slide4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5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3.tif"/></Relationships>

</file>

<file path=ppt/slides/_rels/slide5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tif"/></Relationships>

</file>

<file path=ppt/slides/_rels/slide5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3.tif"/></Relationships>

</file>

<file path=ppt/slides/_rels/slide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3.tif"/></Relationships>

</file>

<file path=ppt/slides/_rels/slide5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3.tif"/></Relationships>

</file>

<file path=ppt/slides/_rels/slide5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3.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6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3.tif"/></Relationships>

</file>

<file path=ppt/slides/_rels/slide6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14.png"/><Relationship Id="rId4" Type="http://schemas.openxmlformats.org/officeDocument/2006/relationships/image" Target="../media/image3.tif"/></Relationships>

</file>

<file path=ppt/slides/_rels/slide6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15.png"/><Relationship Id="rId4" Type="http://schemas.openxmlformats.org/officeDocument/2006/relationships/image" Target="../media/image11.png"/></Relationships>

</file>

<file path=ppt/slides/_rels/slide6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8.tif"/><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s>

</file>

<file path=ppt/slides/_rels/slide6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8.tif"/><Relationship Id="rId4" Type="http://schemas.openxmlformats.org/officeDocument/2006/relationships/image" Target="../media/image2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7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s>

</file>

<file path=ppt/slides/_rels/slide80.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5.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21.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MESH"/>
          <p:cNvSpPr txBox="1"/>
          <p:nvPr>
            <p:ph type="ctrTitle"/>
          </p:nvPr>
        </p:nvSpPr>
        <p:spPr>
          <a:xfrm>
            <a:off x="3515876" y="3777350"/>
            <a:ext cx="5772766" cy="2262980"/>
          </a:xfrm>
          <a:prstGeom prst="rect">
            <a:avLst/>
          </a:prstGeom>
        </p:spPr>
        <p:txBody>
          <a:bodyPr/>
          <a:lstStyle>
            <a:lvl1pPr algn="l">
              <a:defRPr sz="13600">
                <a:latin typeface="Montserrat Bold"/>
                <a:ea typeface="Montserrat Bold"/>
                <a:cs typeface="Montserrat Bold"/>
                <a:sym typeface="Montserrat Bold"/>
              </a:defRPr>
            </a:lvl1pPr>
          </a:lstStyle>
          <a:p>
            <a:pPr/>
            <a:r>
              <a:t>MESH</a:t>
            </a:r>
          </a:p>
        </p:txBody>
      </p:sp>
      <p:sp>
        <p:nvSpPr>
          <p:cNvPr id="61" name="Automatically Compacting…"/>
          <p:cNvSpPr txBox="1"/>
          <p:nvPr/>
        </p:nvSpPr>
        <p:spPr>
          <a:xfrm>
            <a:off x="9324177" y="4062702"/>
            <a:ext cx="9802496" cy="1692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a:solidFill>
                  <a:srgbClr val="53585F"/>
                </a:solidFill>
                <a:latin typeface="Montserrat Regular"/>
                <a:ea typeface="Montserrat Regular"/>
                <a:cs typeface="Montserrat Regular"/>
                <a:sym typeface="Montserrat Regular"/>
              </a:defRPr>
            </a:pPr>
            <a:r>
              <a:t>Automatically Compacting</a:t>
            </a:r>
          </a:p>
          <a:p>
            <a:pPr algn="l">
              <a:defRPr>
                <a:solidFill>
                  <a:srgbClr val="53585F"/>
                </a:solidFill>
                <a:latin typeface="Montserrat Regular"/>
                <a:ea typeface="Montserrat Regular"/>
                <a:cs typeface="Montserrat Regular"/>
                <a:sym typeface="Montserrat Regular"/>
              </a:defRPr>
            </a:pPr>
            <a:r>
              <a:t>Your C++ Application’s Memory</a:t>
            </a:r>
          </a:p>
        </p:txBody>
      </p:sp>
      <p:pic>
        <p:nvPicPr>
          <p:cNvPr id="62" name="Yan69a4QSH9GFYInCCVW_D-9M00HFo-gu18CgsHV37jMqsvLZtp82cMkq6ontwq14d_Jj7QIY4p951sXRSKpgoCtfjO-Tg6CohFI4nVBUHgl46Hg01XNYXBsSOJU24Rgu6kD0zBP0bc.png" descr="Yan69a4QSH9GFYInCCVW_D-9M00HFo-gu18CgsHV37jMqsvLZtp82cMkq6ontwq14d_Jj7QIY4p951sXRSKpgoCtfjO-Tg6CohFI4nVBUHgl46Hg01XNYXBsSOJU24Rgu6kD0zBP0bc.png"/>
          <p:cNvPicPr>
            <a:picLocks noChangeAspect="1"/>
          </p:cNvPicPr>
          <p:nvPr/>
        </p:nvPicPr>
        <p:blipFill>
          <a:blip r:embed="rId3">
            <a:extLst/>
          </a:blip>
          <a:stretch>
            <a:fillRect/>
          </a:stretch>
        </p:blipFill>
        <p:spPr>
          <a:xfrm>
            <a:off x="16221423" y="6858000"/>
            <a:ext cx="6298142" cy="6276863"/>
          </a:xfrm>
          <a:prstGeom prst="rect">
            <a:avLst/>
          </a:prstGeom>
          <a:ln w="12700">
            <a:miter lim="400000"/>
          </a:ln>
        </p:spPr>
      </p:pic>
      <p:sp>
        <p:nvSpPr>
          <p:cNvPr id="63" name="with Bobby Powers, David Tench, &amp; Andrew McGregor…"/>
          <p:cNvSpPr txBox="1"/>
          <p:nvPr>
            <p:ph type="subTitle" sz="quarter" idx="1"/>
          </p:nvPr>
        </p:nvSpPr>
        <p:spPr>
          <a:xfrm>
            <a:off x="1698335" y="9198244"/>
            <a:ext cx="13692810" cy="2167079"/>
          </a:xfrm>
          <a:prstGeom prst="rect">
            <a:avLst/>
          </a:prstGeom>
        </p:spPr>
        <p:txBody>
          <a:bodyPr/>
          <a:lstStyle/>
          <a:p>
            <a:pPr algn="r">
              <a:defRPr sz="3800">
                <a:solidFill>
                  <a:srgbClr val="53585F"/>
                </a:solidFill>
                <a:latin typeface="Montserrat Regular"/>
                <a:ea typeface="Montserrat Regular"/>
                <a:cs typeface="Montserrat Regular"/>
                <a:sym typeface="Montserrat Regular"/>
              </a:defRPr>
            </a:pPr>
            <a:r>
              <a:t>with Bobby Powers, David Tench, &amp; Andrew McGregor</a:t>
            </a:r>
          </a:p>
          <a:p>
            <a:pPr algn="r">
              <a:defRPr sz="3800">
                <a:solidFill>
                  <a:srgbClr val="53585F"/>
                </a:solidFill>
                <a:latin typeface="Montserrat Regular"/>
                <a:ea typeface="Montserrat Regular"/>
                <a:cs typeface="Montserrat Regular"/>
                <a:sym typeface="Montserrat Regular"/>
              </a:defRPr>
            </a:pPr>
            <a:r>
              <a:t>University of Massachusetts Amherst</a:t>
            </a:r>
          </a:p>
          <a:p>
            <a:pPr algn="r">
              <a:defRPr sz="3800">
                <a:solidFill>
                  <a:srgbClr val="53585F"/>
                </a:solidFill>
                <a:latin typeface="Montserrat Regular"/>
                <a:ea typeface="Montserrat Regular"/>
                <a:cs typeface="Montserrat Regular"/>
                <a:sym typeface="Montserrat Regular"/>
              </a:defRPr>
            </a:pPr>
            <a:r>
              <a:rPr u="sng">
                <a:hlinkClick r:id="rId4" invalidUrl="" action="" tgtFrame="" tooltip="" history="1" highlightClick="0" endSnd="0"/>
              </a:rPr>
              <a:t>http://libmesh.org</a:t>
            </a:r>
          </a:p>
        </p:txBody>
      </p:sp>
      <p:sp>
        <p:nvSpPr>
          <p:cNvPr id="64" name="Emery Berger UMass Amherst"/>
          <p:cNvSpPr txBox="1"/>
          <p:nvPr/>
        </p:nvSpPr>
        <p:spPr>
          <a:xfrm>
            <a:off x="3515876" y="6094487"/>
            <a:ext cx="12564190" cy="2418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lgn="l">
              <a:defRPr sz="6400">
                <a:solidFill>
                  <a:srgbClr val="53585F"/>
                </a:solidFill>
                <a:latin typeface="Montserrat Regular"/>
                <a:ea typeface="Montserrat Regular"/>
                <a:cs typeface="Montserrat Regular"/>
                <a:sym typeface="Montserrat Regular"/>
              </a:defRPr>
            </a:pPr>
            <a:r>
              <a:rPr>
                <a:latin typeface="Montserrat Bold"/>
                <a:ea typeface="Montserrat Bold"/>
                <a:cs typeface="Montserrat Bold"/>
                <a:sym typeface="Montserrat Bold"/>
              </a:rPr>
              <a:t>Emery Berger</a:t>
            </a:r>
            <a:br>
              <a:rPr>
                <a:latin typeface="Montserrat Bold"/>
                <a:ea typeface="Montserrat Bold"/>
                <a:cs typeface="Montserrat Bold"/>
                <a:sym typeface="Montserrat Bold"/>
              </a:rPr>
            </a:br>
            <a:r>
              <a:rPr>
                <a:latin typeface="Montserrat Bold"/>
                <a:ea typeface="Montserrat Bold"/>
                <a:cs typeface="Montserrat Bold"/>
                <a:sym typeface="Montserrat Bold"/>
              </a:rPr>
              <a:t>UMass Amherst</a:t>
            </a:r>
          </a:p>
        </p:txBody>
      </p:sp>
      <p:sp>
        <p:nvSpPr>
          <p:cNvPr id="65" name="Compacting the Uncompactable!"/>
          <p:cNvSpPr txBox="1"/>
          <p:nvPr/>
        </p:nvSpPr>
        <p:spPr>
          <a:xfrm>
            <a:off x="1652256" y="1453104"/>
            <a:ext cx="21079487" cy="151244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600">
                <a:latin typeface="Gotham"/>
                <a:ea typeface="Gotham"/>
                <a:cs typeface="Gotham"/>
                <a:sym typeface="Gotham"/>
              </a:defRPr>
            </a:pPr>
            <a:r>
              <a:t>Compacting</a:t>
            </a:r>
            <a:r>
              <a:t> the </a:t>
            </a:r>
            <a:r>
              <a:t>Uncompactable</a:t>
            </a:r>
            <a:r>
              <a:t>! </a:t>
            </a:r>
          </a:p>
        </p:txBody>
      </p:sp>
      <p:sp>
        <p:nvSpPr>
          <p:cNvPr id="66" name="[PLDI 2019]"/>
          <p:cNvSpPr txBox="1"/>
          <p:nvPr/>
        </p:nvSpPr>
        <p:spPr>
          <a:xfrm>
            <a:off x="1698335" y="11178132"/>
            <a:ext cx="13692810" cy="216707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lvl1pPr algn="r">
              <a:defRPr sz="3800">
                <a:solidFill>
                  <a:srgbClr val="53585F"/>
                </a:solidFill>
                <a:latin typeface="Montserrat Regular"/>
                <a:ea typeface="Montserrat Regular"/>
                <a:cs typeface="Montserrat Regular"/>
                <a:sym typeface="Montserrat Regular"/>
              </a:defRPr>
            </a:lvl1pPr>
          </a:lstStyle>
          <a:p>
            <a:pPr/>
            <a:r>
              <a:t>[PLDI 2019]</a:t>
            </a:r>
          </a:p>
        </p:txBody>
      </p:sp>
      <p:pic>
        <p:nvPicPr>
          <p:cNvPr id="67" name="Screen Shot 2019-09-14 at 9.51.02 AM.png" descr="Screen Shot 2019-09-14 at 9.51.02 AM.png"/>
          <p:cNvPicPr>
            <a:picLocks noChangeAspect="1"/>
          </p:cNvPicPr>
          <p:nvPr/>
        </p:nvPicPr>
        <p:blipFill>
          <a:blip r:embed="rId5">
            <a:extLst/>
          </a:blip>
          <a:stretch>
            <a:fillRect/>
          </a:stretch>
        </p:blipFill>
        <p:spPr>
          <a:xfrm>
            <a:off x="396992" y="10713803"/>
            <a:ext cx="2815516" cy="2733276"/>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04"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05"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06"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07"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4"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335"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36"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37"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38"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39"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40"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41"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42" name="0"/>
          <p:cNvSpPr txBox="1"/>
          <p:nvPr/>
        </p:nvSpPr>
        <p:spPr>
          <a:xfrm>
            <a:off x="14017936" y="3437761"/>
            <a:ext cx="49460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0</a:t>
            </a:r>
          </a:p>
        </p:txBody>
      </p:sp>
      <p:sp>
        <p:nvSpPr>
          <p:cNvPr id="2343" name="1"/>
          <p:cNvSpPr txBox="1"/>
          <p:nvPr/>
        </p:nvSpPr>
        <p:spPr>
          <a:xfrm>
            <a:off x="15284684" y="3437761"/>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a:t>
            </a:r>
          </a:p>
        </p:txBody>
      </p:sp>
      <p:sp>
        <p:nvSpPr>
          <p:cNvPr id="2344" name="2"/>
          <p:cNvSpPr txBox="1"/>
          <p:nvPr/>
        </p:nvSpPr>
        <p:spPr>
          <a:xfrm>
            <a:off x="16551431" y="3435328"/>
            <a:ext cx="49460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2</a:t>
            </a:r>
          </a:p>
        </p:txBody>
      </p:sp>
      <p:sp>
        <p:nvSpPr>
          <p:cNvPr id="2345" name="3"/>
          <p:cNvSpPr txBox="1"/>
          <p:nvPr/>
        </p:nvSpPr>
        <p:spPr>
          <a:xfrm>
            <a:off x="17818179" y="3436544"/>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3</a:t>
            </a:r>
          </a:p>
        </p:txBody>
      </p:sp>
      <p:grpSp>
        <p:nvGrpSpPr>
          <p:cNvPr id="2350" name="Group"/>
          <p:cNvGrpSpPr/>
          <p:nvPr/>
        </p:nvGrpSpPr>
        <p:grpSpPr>
          <a:xfrm>
            <a:off x="12426964" y="8886842"/>
            <a:ext cx="7476793" cy="1869021"/>
            <a:chOff x="0" y="0"/>
            <a:chExt cx="7476791" cy="1869019"/>
          </a:xfrm>
        </p:grpSpPr>
        <p:sp>
          <p:nvSpPr>
            <p:cNvPr id="2346"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47"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48"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49"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351"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352"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353" name="load"/>
          <p:cNvSpPr txBox="1"/>
          <p:nvPr/>
        </p:nvSpPr>
        <p:spPr>
          <a:xfrm>
            <a:off x="1135031" y="5922962"/>
            <a:ext cx="3813771"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load</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5"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356"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57"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58"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59"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60"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61"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62"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367" name="Group"/>
          <p:cNvGrpSpPr/>
          <p:nvPr/>
        </p:nvGrpSpPr>
        <p:grpSpPr>
          <a:xfrm>
            <a:off x="12426964" y="8886842"/>
            <a:ext cx="7476793" cy="1869021"/>
            <a:chOff x="0" y="0"/>
            <a:chExt cx="7476791" cy="1869019"/>
          </a:xfrm>
        </p:grpSpPr>
        <p:sp>
          <p:nvSpPr>
            <p:cNvPr id="2363"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64"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65"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66"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368"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369"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370" name="0"/>
          <p:cNvSpPr txBox="1"/>
          <p:nvPr/>
        </p:nvSpPr>
        <p:spPr>
          <a:xfrm>
            <a:off x="1312285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371" name="1"/>
          <p:cNvSpPr txBox="1"/>
          <p:nvPr/>
        </p:nvSpPr>
        <p:spPr>
          <a:xfrm>
            <a:off x="14851970" y="9292714"/>
            <a:ext cx="579365"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372" name="2"/>
          <p:cNvSpPr txBox="1"/>
          <p:nvPr/>
        </p:nvSpPr>
        <p:spPr>
          <a:xfrm>
            <a:off x="16800107"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373" name="3"/>
          <p:cNvSpPr txBox="1"/>
          <p:nvPr/>
        </p:nvSpPr>
        <p:spPr>
          <a:xfrm>
            <a:off x="18748244"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374" name="load"/>
          <p:cNvSpPr txBox="1"/>
          <p:nvPr/>
        </p:nvSpPr>
        <p:spPr>
          <a:xfrm>
            <a:off x="1135031" y="5922962"/>
            <a:ext cx="3813771"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load</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6"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377"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78"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79"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80"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81"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82"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83"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388" name="Group"/>
          <p:cNvGrpSpPr/>
          <p:nvPr/>
        </p:nvGrpSpPr>
        <p:grpSpPr>
          <a:xfrm>
            <a:off x="12426964" y="8886842"/>
            <a:ext cx="7476793" cy="1869021"/>
            <a:chOff x="0" y="0"/>
            <a:chExt cx="7476791" cy="1869019"/>
          </a:xfrm>
        </p:grpSpPr>
        <p:sp>
          <p:nvSpPr>
            <p:cNvPr id="2384"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85"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86"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387"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389"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390"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391" name="0"/>
          <p:cNvSpPr txBox="1"/>
          <p:nvPr/>
        </p:nvSpPr>
        <p:spPr>
          <a:xfrm>
            <a:off x="1312285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392" name="1"/>
          <p:cNvSpPr txBox="1"/>
          <p:nvPr/>
        </p:nvSpPr>
        <p:spPr>
          <a:xfrm>
            <a:off x="14851970" y="9292714"/>
            <a:ext cx="579365"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393" name="2"/>
          <p:cNvSpPr txBox="1"/>
          <p:nvPr/>
        </p:nvSpPr>
        <p:spPr>
          <a:xfrm>
            <a:off x="16800107"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394" name="3"/>
          <p:cNvSpPr txBox="1"/>
          <p:nvPr/>
        </p:nvSpPr>
        <p:spPr>
          <a:xfrm>
            <a:off x="18748244"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395" name="shuffle(         )"/>
          <p:cNvSpPr txBox="1"/>
          <p:nvPr/>
        </p:nvSpPr>
        <p:spPr>
          <a:xfrm>
            <a:off x="4515992" y="8886314"/>
            <a:ext cx="16617454"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shuffle(         )</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7" name="shuffle(         )"/>
          <p:cNvSpPr txBox="1"/>
          <p:nvPr/>
        </p:nvSpPr>
        <p:spPr>
          <a:xfrm>
            <a:off x="4515992" y="8886314"/>
            <a:ext cx="16617454"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shuffle(         )</a:t>
            </a:r>
          </a:p>
        </p:txBody>
      </p:sp>
      <p:sp>
        <p:nvSpPr>
          <p:cNvPr id="2398"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399"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0"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1"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2"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3"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4"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05"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410" name="Group"/>
          <p:cNvGrpSpPr/>
          <p:nvPr/>
        </p:nvGrpSpPr>
        <p:grpSpPr>
          <a:xfrm>
            <a:off x="12426964" y="8886842"/>
            <a:ext cx="7476793" cy="1869021"/>
            <a:chOff x="0" y="0"/>
            <a:chExt cx="7476791" cy="1869019"/>
          </a:xfrm>
        </p:grpSpPr>
        <p:sp>
          <p:nvSpPr>
            <p:cNvPr id="2406"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07"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08"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09"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411"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412"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413"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414"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415" name="2"/>
          <p:cNvSpPr txBox="1"/>
          <p:nvPr/>
        </p:nvSpPr>
        <p:spPr>
          <a:xfrm>
            <a:off x="13076801"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416"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8"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419"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0"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1"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2"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3"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4"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25"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430" name="Group"/>
          <p:cNvGrpSpPr/>
          <p:nvPr/>
        </p:nvGrpSpPr>
        <p:grpSpPr>
          <a:xfrm>
            <a:off x="12426964" y="8886842"/>
            <a:ext cx="7476793" cy="1869021"/>
            <a:chOff x="0" y="0"/>
            <a:chExt cx="7476791" cy="1869019"/>
          </a:xfrm>
        </p:grpSpPr>
        <p:sp>
          <p:nvSpPr>
            <p:cNvPr id="2426"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27"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28"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29"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431"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432"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433"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434"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435" name="2"/>
          <p:cNvSpPr txBox="1"/>
          <p:nvPr/>
        </p:nvSpPr>
        <p:spPr>
          <a:xfrm>
            <a:off x="13076801"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436"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437" name="malloc()"/>
          <p:cNvSpPr txBox="1"/>
          <p:nvPr/>
        </p:nvSpPr>
        <p:spPr>
          <a:xfrm>
            <a:off x="863394" y="5922962"/>
            <a:ext cx="7471967"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9"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440"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1"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2"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3"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4"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5"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6"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451" name="Group"/>
          <p:cNvGrpSpPr/>
          <p:nvPr/>
        </p:nvGrpSpPr>
        <p:grpSpPr>
          <a:xfrm>
            <a:off x="12426964" y="8886842"/>
            <a:ext cx="7476793" cy="1869021"/>
            <a:chOff x="0" y="0"/>
            <a:chExt cx="7476791" cy="1869019"/>
          </a:xfrm>
        </p:grpSpPr>
        <p:sp>
          <p:nvSpPr>
            <p:cNvPr id="2447"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48"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49"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50"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452"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453"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454"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455"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456" name="2"/>
          <p:cNvSpPr txBox="1"/>
          <p:nvPr/>
        </p:nvSpPr>
        <p:spPr>
          <a:xfrm>
            <a:off x="2460210" y="10095781"/>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457"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458" name="malloc()"/>
          <p:cNvSpPr txBox="1"/>
          <p:nvPr/>
        </p:nvSpPr>
        <p:spPr>
          <a:xfrm>
            <a:off x="863394" y="5922962"/>
            <a:ext cx="7471967"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a:t>
            </a:r>
          </a:p>
        </p:txBody>
      </p:sp>
      <p:sp>
        <p:nvSpPr>
          <p:cNvPr id="2459" name="Rectangle"/>
          <p:cNvSpPr/>
          <p:nvPr/>
        </p:nvSpPr>
        <p:spPr>
          <a:xfrm>
            <a:off x="16352173" y="3486284"/>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0" name="Line"/>
          <p:cNvSpPr/>
          <p:nvPr/>
        </p:nvSpPr>
        <p:spPr>
          <a:xfrm>
            <a:off x="4635130" y="7653792"/>
            <a:ext cx="1" cy="1549569"/>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461" name="page_start +…"/>
          <p:cNvSpPr txBox="1"/>
          <p:nvPr/>
        </p:nvSpPr>
        <p:spPr>
          <a:xfrm>
            <a:off x="965832" y="9280294"/>
            <a:ext cx="8386516"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6000">
                <a:solidFill>
                  <a:srgbClr val="FFFFFF"/>
                </a:solidFill>
                <a:latin typeface="Courier New"/>
                <a:ea typeface="Courier New"/>
                <a:cs typeface="Courier New"/>
                <a:sym typeface="Courier New"/>
              </a:defRPr>
            </a:pPr>
            <a:r>
              <a:t>page_start +</a:t>
            </a:r>
          </a:p>
          <a:p>
            <a:pPr>
              <a:defRPr sz="6000">
                <a:solidFill>
                  <a:srgbClr val="FFFFFF"/>
                </a:solidFill>
                <a:latin typeface="Courier New"/>
                <a:ea typeface="Courier New"/>
                <a:cs typeface="Courier New"/>
                <a:sym typeface="Courier New"/>
              </a:defRPr>
            </a:pPr>
            <a:r>
              <a:t>     * object_size</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3"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464"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5"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6"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7"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8"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9"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70"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475" name="Group"/>
          <p:cNvGrpSpPr/>
          <p:nvPr/>
        </p:nvGrpSpPr>
        <p:grpSpPr>
          <a:xfrm>
            <a:off x="12426964" y="8886842"/>
            <a:ext cx="7476793" cy="1869021"/>
            <a:chOff x="0" y="0"/>
            <a:chExt cx="7476791" cy="1869019"/>
          </a:xfrm>
        </p:grpSpPr>
        <p:sp>
          <p:nvSpPr>
            <p:cNvPr id="2471"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72"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73"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74"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476"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477"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478"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479"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480" name="2"/>
          <p:cNvSpPr txBox="1"/>
          <p:nvPr/>
        </p:nvSpPr>
        <p:spPr>
          <a:xfrm>
            <a:off x="6207851" y="6329362"/>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481"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482" name="free( )"/>
          <p:cNvSpPr txBox="1"/>
          <p:nvPr/>
        </p:nvSpPr>
        <p:spPr>
          <a:xfrm>
            <a:off x="1320668" y="5922962"/>
            <a:ext cx="6557418"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free( )</a:t>
            </a:r>
          </a:p>
        </p:txBody>
      </p:sp>
      <p:sp>
        <p:nvSpPr>
          <p:cNvPr id="2483" name="Rectangle"/>
          <p:cNvSpPr/>
          <p:nvPr/>
        </p:nvSpPr>
        <p:spPr>
          <a:xfrm>
            <a:off x="16352173" y="3486284"/>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5" name="free( )"/>
          <p:cNvSpPr txBox="1"/>
          <p:nvPr/>
        </p:nvSpPr>
        <p:spPr>
          <a:xfrm>
            <a:off x="1320668" y="5922962"/>
            <a:ext cx="6557418"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free( )</a:t>
            </a:r>
          </a:p>
        </p:txBody>
      </p:sp>
      <p:sp>
        <p:nvSpPr>
          <p:cNvPr id="2486"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487"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88"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89"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90"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91"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92"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93"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498" name="Group"/>
          <p:cNvGrpSpPr/>
          <p:nvPr/>
        </p:nvGrpSpPr>
        <p:grpSpPr>
          <a:xfrm>
            <a:off x="12426964" y="8886842"/>
            <a:ext cx="7476793" cy="1869021"/>
            <a:chOff x="0" y="0"/>
            <a:chExt cx="7476791" cy="1869019"/>
          </a:xfrm>
        </p:grpSpPr>
        <p:sp>
          <p:nvSpPr>
            <p:cNvPr id="2494"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95"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96"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497"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499"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500"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501"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502"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503" name="2"/>
          <p:cNvSpPr txBox="1"/>
          <p:nvPr/>
        </p:nvSpPr>
        <p:spPr>
          <a:xfrm>
            <a:off x="13070382"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504"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505" name="Square"/>
          <p:cNvSpPr/>
          <p:nvPr/>
        </p:nvSpPr>
        <p:spPr>
          <a:xfrm>
            <a:off x="12425553" y="8886842"/>
            <a:ext cx="1869021" cy="1869021"/>
          </a:xfrm>
          <a:prstGeom prst="rect">
            <a:avLst/>
          </a:prstGeom>
          <a:ln w="152400">
            <a:solidFill>
              <a:schemeClr val="accent2">
                <a:hueOff val="-2473793"/>
                <a:satOff val="-50209"/>
                <a:lumOff val="23543"/>
              </a:schemeClr>
            </a:solidFill>
            <a:miter lim="400000"/>
          </a:ln>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7" name="free( )"/>
          <p:cNvSpPr txBox="1"/>
          <p:nvPr/>
        </p:nvSpPr>
        <p:spPr>
          <a:xfrm>
            <a:off x="1320668" y="5922962"/>
            <a:ext cx="6557418"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free( )</a:t>
            </a:r>
          </a:p>
        </p:txBody>
      </p:sp>
      <p:sp>
        <p:nvSpPr>
          <p:cNvPr id="2508"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509"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0"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1"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2"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3"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4"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15"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520" name="Group"/>
          <p:cNvGrpSpPr/>
          <p:nvPr/>
        </p:nvGrpSpPr>
        <p:grpSpPr>
          <a:xfrm>
            <a:off x="12426964" y="8886842"/>
            <a:ext cx="7476793" cy="1869021"/>
            <a:chOff x="0" y="0"/>
            <a:chExt cx="7476791" cy="1869019"/>
          </a:xfrm>
        </p:grpSpPr>
        <p:sp>
          <p:nvSpPr>
            <p:cNvPr id="2516"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17"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18"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19"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521"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522"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523"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524" name="1"/>
          <p:cNvSpPr txBox="1"/>
          <p:nvPr/>
        </p:nvSpPr>
        <p:spPr>
          <a:xfrm>
            <a:off x="16924405"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525" name="2"/>
          <p:cNvSpPr txBox="1"/>
          <p:nvPr/>
        </p:nvSpPr>
        <p:spPr>
          <a:xfrm>
            <a:off x="13070382"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526"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527" name="Square"/>
          <p:cNvSpPr/>
          <p:nvPr/>
        </p:nvSpPr>
        <p:spPr>
          <a:xfrm>
            <a:off x="12425553" y="8886842"/>
            <a:ext cx="1869021" cy="1869021"/>
          </a:xfrm>
          <a:prstGeom prst="rect">
            <a:avLst/>
          </a:prstGeom>
          <a:ln w="152400">
            <a:solidFill>
              <a:schemeClr val="accent2">
                <a:hueOff val="-2473793"/>
                <a:satOff val="-50209"/>
                <a:lumOff val="23543"/>
              </a:schemeClr>
            </a:solidFill>
            <a:miter lim="400000"/>
          </a:ln>
        </p:spPr>
        <p:txBody>
          <a:bodyPr lIns="71437" tIns="71437" rIns="71437" bIns="71437" anchor="ctr"/>
          <a:lstStyle/>
          <a:p>
            <a:pPr>
              <a:defRPr sz="3200">
                <a:solidFill>
                  <a:srgbClr val="FFFFFF"/>
                </a:solidFill>
              </a:defRPr>
            </a:pPr>
          </a:p>
        </p:txBody>
      </p:sp>
      <p:sp>
        <p:nvSpPr>
          <p:cNvPr id="2528" name="Square"/>
          <p:cNvSpPr/>
          <p:nvPr/>
        </p:nvSpPr>
        <p:spPr>
          <a:xfrm>
            <a:off x="16165727" y="8886842"/>
            <a:ext cx="1869021" cy="1869021"/>
          </a:xfrm>
          <a:prstGeom prst="rect">
            <a:avLst/>
          </a:prstGeom>
          <a:ln w="152400">
            <a:solidFill>
              <a:schemeClr val="accent6">
                <a:satOff val="24555"/>
                <a:lumOff val="22232"/>
              </a:schemeClr>
            </a:solidFill>
            <a:miter lim="400000"/>
          </a:ln>
        </p:spPr>
        <p:txBody>
          <a:bodyPr lIns="71437" tIns="71437" rIns="71437" bIns="71437" anchor="ctr"/>
          <a:lstStyle/>
          <a:p>
            <a:pPr>
              <a:defRPr sz="3200">
                <a:solidFill>
                  <a:srgbClr val="FFFFFF"/>
                </a:solidFill>
              </a:defRPr>
            </a:pPr>
          </a:p>
        </p:txBody>
      </p:sp>
      <p:sp>
        <p:nvSpPr>
          <p:cNvPr id="2529" name="shuffle_one(         )"/>
          <p:cNvSpPr txBox="1"/>
          <p:nvPr/>
        </p:nvSpPr>
        <p:spPr>
          <a:xfrm>
            <a:off x="886079" y="8886314"/>
            <a:ext cx="20275651"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shuffle_one(         )</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1" name="free( )"/>
          <p:cNvSpPr txBox="1"/>
          <p:nvPr/>
        </p:nvSpPr>
        <p:spPr>
          <a:xfrm>
            <a:off x="1320668" y="5922962"/>
            <a:ext cx="6557418"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free( )</a:t>
            </a:r>
          </a:p>
        </p:txBody>
      </p:sp>
      <p:sp>
        <p:nvSpPr>
          <p:cNvPr id="2532"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533"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4"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5"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6"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7"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8"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39"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544" name="Group"/>
          <p:cNvGrpSpPr/>
          <p:nvPr/>
        </p:nvGrpSpPr>
        <p:grpSpPr>
          <a:xfrm>
            <a:off x="12426964" y="8886842"/>
            <a:ext cx="7476793" cy="1869021"/>
            <a:chOff x="0" y="0"/>
            <a:chExt cx="7476791" cy="1869019"/>
          </a:xfrm>
        </p:grpSpPr>
        <p:sp>
          <p:nvSpPr>
            <p:cNvPr id="2540"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41"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42"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43"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545"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546"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547"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548" name="1"/>
          <p:cNvSpPr txBox="1"/>
          <p:nvPr/>
        </p:nvSpPr>
        <p:spPr>
          <a:xfrm>
            <a:off x="13070382"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549" name="2"/>
          <p:cNvSpPr txBox="1"/>
          <p:nvPr/>
        </p:nvSpPr>
        <p:spPr>
          <a:xfrm>
            <a:off x="16835956"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550"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
        <p:nvSpPr>
          <p:cNvPr id="2551" name="Square"/>
          <p:cNvSpPr/>
          <p:nvPr/>
        </p:nvSpPr>
        <p:spPr>
          <a:xfrm>
            <a:off x="12425553" y="8886842"/>
            <a:ext cx="1869021" cy="1869021"/>
          </a:xfrm>
          <a:prstGeom prst="rect">
            <a:avLst/>
          </a:prstGeom>
          <a:ln w="152400">
            <a:solidFill>
              <a:schemeClr val="accent2">
                <a:hueOff val="-2473793"/>
                <a:satOff val="-50209"/>
                <a:lumOff val="23543"/>
              </a:schemeClr>
            </a:solidFill>
            <a:miter lim="400000"/>
          </a:ln>
        </p:spPr>
        <p:txBody>
          <a:bodyPr lIns="71437" tIns="71437" rIns="71437" bIns="71437" anchor="ctr"/>
          <a:lstStyle/>
          <a:p>
            <a:pPr>
              <a:defRPr sz="3200">
                <a:solidFill>
                  <a:srgbClr val="FFFFFF"/>
                </a:solidFill>
              </a:defRPr>
            </a:pPr>
          </a:p>
        </p:txBody>
      </p:sp>
      <p:sp>
        <p:nvSpPr>
          <p:cNvPr id="2552" name="Square"/>
          <p:cNvSpPr/>
          <p:nvPr/>
        </p:nvSpPr>
        <p:spPr>
          <a:xfrm>
            <a:off x="16165727" y="8886842"/>
            <a:ext cx="1869021" cy="1869021"/>
          </a:xfrm>
          <a:prstGeom prst="rect">
            <a:avLst/>
          </a:prstGeom>
          <a:ln w="152400">
            <a:solidFill>
              <a:schemeClr val="accent6">
                <a:satOff val="24555"/>
                <a:lumOff val="22232"/>
              </a:schemeClr>
            </a:solidFill>
            <a:miter lim="400000"/>
          </a:ln>
        </p:spPr>
        <p:txBody>
          <a:bodyPr lIns="71437" tIns="71437" rIns="71437" bIns="71437" anchor="ctr"/>
          <a:lstStyle/>
          <a:p>
            <a:pPr>
              <a:defRPr sz="3200">
                <a:solidFill>
                  <a:srgbClr val="FFFFFF"/>
                </a:solidFill>
              </a:defRPr>
            </a:pPr>
          </a:p>
        </p:txBody>
      </p:sp>
      <p:sp>
        <p:nvSpPr>
          <p:cNvPr id="2553" name="shuffle_one(         )"/>
          <p:cNvSpPr txBox="1"/>
          <p:nvPr/>
        </p:nvSpPr>
        <p:spPr>
          <a:xfrm>
            <a:off x="886079" y="8899014"/>
            <a:ext cx="20275651"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shuffle_one(         )</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10"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11"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12"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13"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5" name="free( )"/>
          <p:cNvSpPr txBox="1"/>
          <p:nvPr/>
        </p:nvSpPr>
        <p:spPr>
          <a:xfrm>
            <a:off x="1320668" y="5922962"/>
            <a:ext cx="6557418"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free( )</a:t>
            </a:r>
          </a:p>
        </p:txBody>
      </p:sp>
      <p:sp>
        <p:nvSpPr>
          <p:cNvPr id="2556" name="Shuffle Vector: Fast randomized allocation"/>
          <p:cNvSpPr txBox="1"/>
          <p:nvPr/>
        </p:nvSpPr>
        <p:spPr>
          <a:xfrm>
            <a:off x="852993" y="771033"/>
            <a:ext cx="10094325"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9600">
                <a:solidFill>
                  <a:srgbClr val="FFFFFF"/>
                </a:solidFill>
                <a:latin typeface="Helvetica"/>
                <a:ea typeface="Helvetica"/>
                <a:cs typeface="Helvetica"/>
                <a:sym typeface="Helvetica"/>
              </a:defRPr>
            </a:lvl1pPr>
          </a:lstStyle>
          <a:p>
            <a:pPr/>
            <a:r>
              <a:t>Shuffle Vector: Fast randomized allocation</a:t>
            </a:r>
          </a:p>
        </p:txBody>
      </p:sp>
      <p:sp>
        <p:nvSpPr>
          <p:cNvPr id="2557" name="Rectangle"/>
          <p:cNvSpPr/>
          <p:nvPr/>
        </p:nvSpPr>
        <p:spPr>
          <a:xfrm>
            <a:off x="13487550" y="3063761"/>
            <a:ext cx="5355620" cy="1625043"/>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58" name="Rectangle"/>
          <p:cNvSpPr/>
          <p:nvPr/>
        </p:nvSpPr>
        <p:spPr>
          <a:xfrm>
            <a:off x="15136024" y="351274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59" name="Rectangle"/>
          <p:cNvSpPr/>
          <p:nvPr/>
        </p:nvSpPr>
        <p:spPr>
          <a:xfrm>
            <a:off x="17618921" y="3510321"/>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60" name="Rectangle"/>
          <p:cNvSpPr/>
          <p:nvPr/>
        </p:nvSpPr>
        <p:spPr>
          <a:xfrm>
            <a:off x="13869479" y="351274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61" name="Rectangle"/>
          <p:cNvSpPr/>
          <p:nvPr/>
        </p:nvSpPr>
        <p:spPr>
          <a:xfrm>
            <a:off x="16352173" y="3510321"/>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62" name="Rectangle"/>
          <p:cNvSpPr/>
          <p:nvPr/>
        </p:nvSpPr>
        <p:spPr>
          <a:xfrm>
            <a:off x="15136024" y="351274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63" name="Rectangle"/>
          <p:cNvSpPr/>
          <p:nvPr/>
        </p:nvSpPr>
        <p:spPr>
          <a:xfrm>
            <a:off x="13869479" y="351274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grpSp>
        <p:nvGrpSpPr>
          <p:cNvPr id="2568" name="Group"/>
          <p:cNvGrpSpPr/>
          <p:nvPr/>
        </p:nvGrpSpPr>
        <p:grpSpPr>
          <a:xfrm>
            <a:off x="12426964" y="8886842"/>
            <a:ext cx="7476793" cy="1869021"/>
            <a:chOff x="0" y="0"/>
            <a:chExt cx="7476791" cy="1869019"/>
          </a:xfrm>
        </p:grpSpPr>
        <p:sp>
          <p:nvSpPr>
            <p:cNvPr id="2564" name="Square"/>
            <p:cNvSpPr/>
            <p:nvPr/>
          </p:nvSpPr>
          <p:spPr>
            <a:xfrm>
              <a:off x="0" y="0"/>
              <a:ext cx="1869020"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65" name="Square"/>
            <p:cNvSpPr/>
            <p:nvPr/>
          </p:nvSpPr>
          <p:spPr>
            <a:xfrm>
              <a:off x="1879143"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66" name="Square"/>
            <p:cNvSpPr/>
            <p:nvPr/>
          </p:nvSpPr>
          <p:spPr>
            <a:xfrm>
              <a:off x="3728628"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sp>
          <p:nvSpPr>
            <p:cNvPr id="2567" name="Square"/>
            <p:cNvSpPr/>
            <p:nvPr/>
          </p:nvSpPr>
          <p:spPr>
            <a:xfrm>
              <a:off x="5607771" y="0"/>
              <a:ext cx="1869021" cy="1869020"/>
            </a:xfrm>
            <a:prstGeom prst="rect">
              <a:avLst/>
            </a:prstGeom>
            <a:noFill/>
            <a:ln w="152400" cap="flat">
              <a:solidFill>
                <a:srgbClr val="FFFFFF"/>
              </a:solidFill>
              <a:prstDash val="solid"/>
              <a:miter lim="400000"/>
            </a:ln>
            <a:effectLst/>
          </p:spPr>
          <p:txBody>
            <a:bodyPr wrap="square" lIns="71437" tIns="71437" rIns="71437" bIns="71437" numCol="1" anchor="ctr">
              <a:noAutofit/>
            </a:bodyPr>
            <a:lstStyle/>
            <a:p>
              <a:pPr>
                <a:defRPr sz="3200">
                  <a:solidFill>
                    <a:srgbClr val="FFFFFF"/>
                  </a:solidFill>
                </a:defRPr>
              </a:pPr>
            </a:p>
          </p:txBody>
        </p:sp>
      </p:grpSp>
      <p:sp>
        <p:nvSpPr>
          <p:cNvPr id="2569" name="Page"/>
          <p:cNvSpPr txBox="1"/>
          <p:nvPr/>
        </p:nvSpPr>
        <p:spPr>
          <a:xfrm>
            <a:off x="13476250" y="2055971"/>
            <a:ext cx="1578382"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Page</a:t>
            </a:r>
          </a:p>
        </p:txBody>
      </p:sp>
      <p:sp>
        <p:nvSpPr>
          <p:cNvPr id="2570" name="Thread-local shuffle vector"/>
          <p:cNvSpPr txBox="1"/>
          <p:nvPr/>
        </p:nvSpPr>
        <p:spPr>
          <a:xfrm>
            <a:off x="12313477" y="11138372"/>
            <a:ext cx="7384213"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i="1" sz="4800">
                <a:solidFill>
                  <a:srgbClr val="FFFFFF"/>
                </a:solidFill>
                <a:latin typeface="Helvetica"/>
                <a:ea typeface="Helvetica"/>
                <a:cs typeface="Helvetica"/>
                <a:sym typeface="Helvetica"/>
              </a:defRPr>
            </a:lvl1pPr>
          </a:lstStyle>
          <a:p>
            <a:pPr/>
            <a:r>
              <a:t>Thread-local shuffle vector</a:t>
            </a:r>
          </a:p>
        </p:txBody>
      </p:sp>
      <p:sp>
        <p:nvSpPr>
          <p:cNvPr id="2571" name="0"/>
          <p:cNvSpPr txBox="1"/>
          <p:nvPr/>
        </p:nvSpPr>
        <p:spPr>
          <a:xfrm>
            <a:off x="18671308"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0</a:t>
            </a:r>
          </a:p>
        </p:txBody>
      </p:sp>
      <p:sp>
        <p:nvSpPr>
          <p:cNvPr id="2572" name="1"/>
          <p:cNvSpPr txBox="1"/>
          <p:nvPr/>
        </p:nvSpPr>
        <p:spPr>
          <a:xfrm>
            <a:off x="13070382"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1</a:t>
            </a:r>
          </a:p>
        </p:txBody>
      </p:sp>
      <p:sp>
        <p:nvSpPr>
          <p:cNvPr id="2573" name="2"/>
          <p:cNvSpPr txBox="1"/>
          <p:nvPr/>
        </p:nvSpPr>
        <p:spPr>
          <a:xfrm>
            <a:off x="16835956"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2</a:t>
            </a:r>
          </a:p>
        </p:txBody>
      </p:sp>
      <p:sp>
        <p:nvSpPr>
          <p:cNvPr id="2574" name="3"/>
          <p:cNvSpPr txBox="1"/>
          <p:nvPr/>
        </p:nvSpPr>
        <p:spPr>
          <a:xfrm>
            <a:off x="15000603" y="9292714"/>
            <a:ext cx="57936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6000">
                <a:solidFill>
                  <a:srgbClr val="FFFFFF"/>
                </a:solidFill>
                <a:latin typeface="Helvetica"/>
                <a:ea typeface="Helvetica"/>
                <a:cs typeface="Helvetica"/>
                <a:sym typeface="Helvetica"/>
              </a:defRPr>
            </a:lvl1pPr>
          </a:lstStyle>
          <a:p>
            <a:pPr/>
            <a:r>
              <a:t>3</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593" name="Group"/>
          <p:cNvGrpSpPr/>
          <p:nvPr/>
        </p:nvGrpSpPr>
        <p:grpSpPr>
          <a:xfrm>
            <a:off x="7481666" y="2252972"/>
            <a:ext cx="1545540" cy="1545539"/>
            <a:chOff x="0" y="0"/>
            <a:chExt cx="1545538" cy="1545538"/>
          </a:xfrm>
        </p:grpSpPr>
        <p:sp>
          <p:nvSpPr>
            <p:cNvPr id="257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7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7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7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8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613" name="Group"/>
          <p:cNvGrpSpPr/>
          <p:nvPr/>
        </p:nvGrpSpPr>
        <p:grpSpPr>
          <a:xfrm>
            <a:off x="9450448" y="2252972"/>
            <a:ext cx="1545540" cy="1545539"/>
            <a:chOff x="0" y="0"/>
            <a:chExt cx="1545538" cy="1545538"/>
          </a:xfrm>
        </p:grpSpPr>
        <p:sp>
          <p:nvSpPr>
            <p:cNvPr id="259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59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0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2" name="Square"/>
            <p:cNvSpPr/>
            <p:nvPr/>
          </p:nvSpPr>
          <p:spPr>
            <a:xfrm>
              <a:off x="841282" y="841924"/>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633" name="Group"/>
          <p:cNvGrpSpPr/>
          <p:nvPr/>
        </p:nvGrpSpPr>
        <p:grpSpPr>
          <a:xfrm>
            <a:off x="11419230" y="2252972"/>
            <a:ext cx="1545540" cy="1545539"/>
            <a:chOff x="0" y="0"/>
            <a:chExt cx="1545538" cy="1545538"/>
          </a:xfrm>
        </p:grpSpPr>
        <p:sp>
          <p:nvSpPr>
            <p:cNvPr id="261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1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2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2" name="Square"/>
            <p:cNvSpPr/>
            <p:nvPr/>
          </p:nvSpPr>
          <p:spPr>
            <a:xfrm>
              <a:off x="475720" y="1199917"/>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653" name="Group"/>
          <p:cNvGrpSpPr/>
          <p:nvPr/>
        </p:nvGrpSpPr>
        <p:grpSpPr>
          <a:xfrm>
            <a:off x="13388012" y="2252972"/>
            <a:ext cx="1545539" cy="1545539"/>
            <a:chOff x="0" y="0"/>
            <a:chExt cx="1545538" cy="1545538"/>
          </a:xfrm>
        </p:grpSpPr>
        <p:sp>
          <p:nvSpPr>
            <p:cNvPr id="26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2" name="Square"/>
            <p:cNvSpPr/>
            <p:nvPr/>
          </p:nvSpPr>
          <p:spPr>
            <a:xfrm>
              <a:off x="841282" y="1199917"/>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673" name="Group"/>
          <p:cNvGrpSpPr/>
          <p:nvPr/>
        </p:nvGrpSpPr>
        <p:grpSpPr>
          <a:xfrm>
            <a:off x="15356794" y="2252972"/>
            <a:ext cx="1545540" cy="1545539"/>
            <a:chOff x="0" y="0"/>
            <a:chExt cx="1545538" cy="1545538"/>
          </a:xfrm>
        </p:grpSpPr>
        <p:sp>
          <p:nvSpPr>
            <p:cNvPr id="26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2" name="Square"/>
            <p:cNvSpPr/>
            <p:nvPr/>
          </p:nvSpPr>
          <p:spPr>
            <a:xfrm>
              <a:off x="841282" y="841924"/>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693" name="Group"/>
          <p:cNvGrpSpPr/>
          <p:nvPr/>
        </p:nvGrpSpPr>
        <p:grpSpPr>
          <a:xfrm>
            <a:off x="7481666" y="4169101"/>
            <a:ext cx="1545540" cy="1545540"/>
            <a:chOff x="0" y="0"/>
            <a:chExt cx="1545538" cy="1545538"/>
          </a:xfrm>
        </p:grpSpPr>
        <p:sp>
          <p:nvSpPr>
            <p:cNvPr id="267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7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8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2" name="Square"/>
            <p:cNvSpPr/>
            <p:nvPr/>
          </p:nvSpPr>
          <p:spPr>
            <a:xfrm>
              <a:off x="110159" y="1199917"/>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713" name="Group"/>
          <p:cNvGrpSpPr/>
          <p:nvPr/>
        </p:nvGrpSpPr>
        <p:grpSpPr>
          <a:xfrm>
            <a:off x="9450448" y="4169101"/>
            <a:ext cx="1545540" cy="1545540"/>
            <a:chOff x="0" y="0"/>
            <a:chExt cx="1545538" cy="1545538"/>
          </a:xfrm>
        </p:grpSpPr>
        <p:sp>
          <p:nvSpPr>
            <p:cNvPr id="269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69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0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2" name="Square"/>
            <p:cNvSpPr/>
            <p:nvPr/>
          </p:nvSpPr>
          <p:spPr>
            <a:xfrm>
              <a:off x="110159" y="1199917"/>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733" name="Group"/>
          <p:cNvGrpSpPr/>
          <p:nvPr/>
        </p:nvGrpSpPr>
        <p:grpSpPr>
          <a:xfrm>
            <a:off x="11419230" y="4169101"/>
            <a:ext cx="1545540" cy="1545540"/>
            <a:chOff x="0" y="0"/>
            <a:chExt cx="1545538" cy="1545538"/>
          </a:xfrm>
        </p:grpSpPr>
        <p:sp>
          <p:nvSpPr>
            <p:cNvPr id="271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1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2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2" name="Square"/>
            <p:cNvSpPr/>
            <p:nvPr/>
          </p:nvSpPr>
          <p:spPr>
            <a:xfrm>
              <a:off x="475720"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753" name="Group"/>
          <p:cNvGrpSpPr/>
          <p:nvPr/>
        </p:nvGrpSpPr>
        <p:grpSpPr>
          <a:xfrm>
            <a:off x="13388012" y="4169101"/>
            <a:ext cx="1545539" cy="1545540"/>
            <a:chOff x="0" y="0"/>
            <a:chExt cx="1545538" cy="1545538"/>
          </a:xfrm>
        </p:grpSpPr>
        <p:sp>
          <p:nvSpPr>
            <p:cNvPr id="27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2" name="Square"/>
            <p:cNvSpPr/>
            <p:nvPr/>
          </p:nvSpPr>
          <p:spPr>
            <a:xfrm>
              <a:off x="1206843" y="1199917"/>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773" name="Group"/>
          <p:cNvGrpSpPr/>
          <p:nvPr/>
        </p:nvGrpSpPr>
        <p:grpSpPr>
          <a:xfrm>
            <a:off x="15356794" y="4169101"/>
            <a:ext cx="1545540" cy="1545540"/>
            <a:chOff x="0" y="0"/>
            <a:chExt cx="1545538" cy="1545538"/>
          </a:xfrm>
        </p:grpSpPr>
        <p:sp>
          <p:nvSpPr>
            <p:cNvPr id="27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2" name="Square"/>
            <p:cNvSpPr/>
            <p:nvPr/>
          </p:nvSpPr>
          <p:spPr>
            <a:xfrm>
              <a:off x="475720"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793" name="Group"/>
          <p:cNvGrpSpPr/>
          <p:nvPr/>
        </p:nvGrpSpPr>
        <p:grpSpPr>
          <a:xfrm>
            <a:off x="7481666" y="6085230"/>
            <a:ext cx="1545540" cy="1545540"/>
            <a:chOff x="0" y="0"/>
            <a:chExt cx="1545538" cy="1545538"/>
          </a:xfrm>
        </p:grpSpPr>
        <p:sp>
          <p:nvSpPr>
            <p:cNvPr id="277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7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8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2" name="Square"/>
            <p:cNvSpPr/>
            <p:nvPr/>
          </p:nvSpPr>
          <p:spPr>
            <a:xfrm>
              <a:off x="110159"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813" name="Group"/>
          <p:cNvGrpSpPr/>
          <p:nvPr/>
        </p:nvGrpSpPr>
        <p:grpSpPr>
          <a:xfrm>
            <a:off x="9450448" y="6085230"/>
            <a:ext cx="1545540" cy="1545540"/>
            <a:chOff x="0" y="0"/>
            <a:chExt cx="1545538" cy="1545538"/>
          </a:xfrm>
        </p:grpSpPr>
        <p:sp>
          <p:nvSpPr>
            <p:cNvPr id="279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79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0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2" name="Square"/>
            <p:cNvSpPr/>
            <p:nvPr/>
          </p:nvSpPr>
          <p:spPr>
            <a:xfrm>
              <a:off x="1206843"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833" name="Group"/>
          <p:cNvGrpSpPr/>
          <p:nvPr/>
        </p:nvGrpSpPr>
        <p:grpSpPr>
          <a:xfrm>
            <a:off x="11419230" y="6085230"/>
            <a:ext cx="1545540" cy="1545540"/>
            <a:chOff x="0" y="0"/>
            <a:chExt cx="1545538" cy="1545538"/>
          </a:xfrm>
        </p:grpSpPr>
        <p:sp>
          <p:nvSpPr>
            <p:cNvPr id="281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1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2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2" name="Square"/>
            <p:cNvSpPr/>
            <p:nvPr/>
          </p:nvSpPr>
          <p:spPr>
            <a:xfrm>
              <a:off x="110159"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853" name="Group"/>
          <p:cNvGrpSpPr/>
          <p:nvPr/>
        </p:nvGrpSpPr>
        <p:grpSpPr>
          <a:xfrm>
            <a:off x="13388012" y="6085230"/>
            <a:ext cx="1545539" cy="1545540"/>
            <a:chOff x="0" y="0"/>
            <a:chExt cx="1545538" cy="1545538"/>
          </a:xfrm>
        </p:grpSpPr>
        <p:sp>
          <p:nvSpPr>
            <p:cNvPr id="28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2" name="Square"/>
            <p:cNvSpPr/>
            <p:nvPr/>
          </p:nvSpPr>
          <p:spPr>
            <a:xfrm>
              <a:off x="475720"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873" name="Group"/>
          <p:cNvGrpSpPr/>
          <p:nvPr/>
        </p:nvGrpSpPr>
        <p:grpSpPr>
          <a:xfrm>
            <a:off x="15356794" y="6085230"/>
            <a:ext cx="1545540" cy="1545540"/>
            <a:chOff x="0" y="0"/>
            <a:chExt cx="1545538" cy="1545538"/>
          </a:xfrm>
        </p:grpSpPr>
        <p:sp>
          <p:nvSpPr>
            <p:cNvPr id="28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2" name="Square"/>
            <p:cNvSpPr/>
            <p:nvPr/>
          </p:nvSpPr>
          <p:spPr>
            <a:xfrm>
              <a:off x="110159"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893" name="Group"/>
          <p:cNvGrpSpPr/>
          <p:nvPr/>
        </p:nvGrpSpPr>
        <p:grpSpPr>
          <a:xfrm>
            <a:off x="7481666" y="8001359"/>
            <a:ext cx="1545540" cy="1545540"/>
            <a:chOff x="0" y="0"/>
            <a:chExt cx="1545538" cy="1545538"/>
          </a:xfrm>
        </p:grpSpPr>
        <p:sp>
          <p:nvSpPr>
            <p:cNvPr id="287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7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8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2" name="Square"/>
            <p:cNvSpPr/>
            <p:nvPr/>
          </p:nvSpPr>
          <p:spPr>
            <a:xfrm>
              <a:off x="475720" y="481928"/>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913" name="Group"/>
          <p:cNvGrpSpPr/>
          <p:nvPr/>
        </p:nvGrpSpPr>
        <p:grpSpPr>
          <a:xfrm>
            <a:off x="9450448" y="8001359"/>
            <a:ext cx="1545540" cy="1545540"/>
            <a:chOff x="0" y="0"/>
            <a:chExt cx="1545538" cy="1545538"/>
          </a:xfrm>
        </p:grpSpPr>
        <p:sp>
          <p:nvSpPr>
            <p:cNvPr id="289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89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0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2" name="Square"/>
            <p:cNvSpPr/>
            <p:nvPr/>
          </p:nvSpPr>
          <p:spPr>
            <a:xfrm>
              <a:off x="841282" y="481928"/>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933" name="Group"/>
          <p:cNvGrpSpPr/>
          <p:nvPr/>
        </p:nvGrpSpPr>
        <p:grpSpPr>
          <a:xfrm>
            <a:off x="11419230" y="8001359"/>
            <a:ext cx="1545540" cy="1545540"/>
            <a:chOff x="0" y="0"/>
            <a:chExt cx="1545538" cy="1545538"/>
          </a:xfrm>
        </p:grpSpPr>
        <p:sp>
          <p:nvSpPr>
            <p:cNvPr id="291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1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2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2" name="Square"/>
            <p:cNvSpPr/>
            <p:nvPr/>
          </p:nvSpPr>
          <p:spPr>
            <a:xfrm>
              <a:off x="475720"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953" name="Group"/>
          <p:cNvGrpSpPr/>
          <p:nvPr/>
        </p:nvGrpSpPr>
        <p:grpSpPr>
          <a:xfrm>
            <a:off x="13388012" y="8001359"/>
            <a:ext cx="1545539" cy="1545540"/>
            <a:chOff x="0" y="0"/>
            <a:chExt cx="1545538" cy="1545538"/>
          </a:xfrm>
        </p:grpSpPr>
        <p:sp>
          <p:nvSpPr>
            <p:cNvPr id="29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2" name="Square"/>
            <p:cNvSpPr/>
            <p:nvPr/>
          </p:nvSpPr>
          <p:spPr>
            <a:xfrm>
              <a:off x="1206843"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973" name="Group"/>
          <p:cNvGrpSpPr/>
          <p:nvPr/>
        </p:nvGrpSpPr>
        <p:grpSpPr>
          <a:xfrm>
            <a:off x="15356794" y="8001359"/>
            <a:ext cx="1545540" cy="1545540"/>
            <a:chOff x="0" y="0"/>
            <a:chExt cx="1545538" cy="1545538"/>
          </a:xfrm>
        </p:grpSpPr>
        <p:sp>
          <p:nvSpPr>
            <p:cNvPr id="29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2" name="Square"/>
            <p:cNvSpPr/>
            <p:nvPr/>
          </p:nvSpPr>
          <p:spPr>
            <a:xfrm>
              <a:off x="1206843"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993" name="Group"/>
          <p:cNvGrpSpPr/>
          <p:nvPr/>
        </p:nvGrpSpPr>
        <p:grpSpPr>
          <a:xfrm>
            <a:off x="7481666" y="9917489"/>
            <a:ext cx="1545540" cy="1545539"/>
            <a:chOff x="0" y="0"/>
            <a:chExt cx="1545538" cy="1545538"/>
          </a:xfrm>
        </p:grpSpPr>
        <p:sp>
          <p:nvSpPr>
            <p:cNvPr id="297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7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8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2" name="Square"/>
            <p:cNvSpPr/>
            <p:nvPr/>
          </p:nvSpPr>
          <p:spPr>
            <a:xfrm>
              <a:off x="841282" y="1199917"/>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3013" name="Group"/>
          <p:cNvGrpSpPr/>
          <p:nvPr/>
        </p:nvGrpSpPr>
        <p:grpSpPr>
          <a:xfrm>
            <a:off x="9450448" y="9917489"/>
            <a:ext cx="1545540" cy="1545539"/>
            <a:chOff x="0" y="0"/>
            <a:chExt cx="1545538" cy="1545538"/>
          </a:xfrm>
        </p:grpSpPr>
        <p:sp>
          <p:nvSpPr>
            <p:cNvPr id="299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99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0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2" name="Square"/>
            <p:cNvSpPr/>
            <p:nvPr/>
          </p:nvSpPr>
          <p:spPr>
            <a:xfrm>
              <a:off x="841282" y="121932"/>
              <a:ext cx="228536"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3033" name="Group"/>
          <p:cNvGrpSpPr/>
          <p:nvPr/>
        </p:nvGrpSpPr>
        <p:grpSpPr>
          <a:xfrm>
            <a:off x="11419230" y="9917489"/>
            <a:ext cx="1545540" cy="1545539"/>
            <a:chOff x="0" y="0"/>
            <a:chExt cx="1545538" cy="1545538"/>
          </a:xfrm>
        </p:grpSpPr>
        <p:sp>
          <p:nvSpPr>
            <p:cNvPr id="301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1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2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2" name="Square"/>
            <p:cNvSpPr/>
            <p:nvPr/>
          </p:nvSpPr>
          <p:spPr>
            <a:xfrm>
              <a:off x="475720"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3053" name="Group"/>
          <p:cNvGrpSpPr/>
          <p:nvPr/>
        </p:nvGrpSpPr>
        <p:grpSpPr>
          <a:xfrm>
            <a:off x="13388012" y="9917489"/>
            <a:ext cx="1545539" cy="1545539"/>
            <a:chOff x="0" y="0"/>
            <a:chExt cx="1545538" cy="1545538"/>
          </a:xfrm>
        </p:grpSpPr>
        <p:sp>
          <p:nvSpPr>
            <p:cNvPr id="30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2" name="Square"/>
            <p:cNvSpPr/>
            <p:nvPr/>
          </p:nvSpPr>
          <p:spPr>
            <a:xfrm>
              <a:off x="1206843" y="841924"/>
              <a:ext cx="228537"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3073" name="Group"/>
          <p:cNvGrpSpPr/>
          <p:nvPr/>
        </p:nvGrpSpPr>
        <p:grpSpPr>
          <a:xfrm>
            <a:off x="15356794" y="9917489"/>
            <a:ext cx="1545540" cy="1545539"/>
            <a:chOff x="0" y="0"/>
            <a:chExt cx="1545538" cy="1545538"/>
          </a:xfrm>
        </p:grpSpPr>
        <p:sp>
          <p:nvSpPr>
            <p:cNvPr id="30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71" name="Square"/>
            <p:cNvSpPr/>
            <p:nvPr/>
          </p:nvSpPr>
          <p:spPr>
            <a:xfrm>
              <a:off x="110159"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072" name="Square"/>
            <p:cNvSpPr/>
            <p:nvPr/>
          </p:nvSpPr>
          <p:spPr>
            <a:xfrm>
              <a:off x="841282" y="481928"/>
              <a:ext cx="228536" cy="225094"/>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sp>
        <p:nvSpPr>
          <p:cNvPr id="3074" name="All…"/>
          <p:cNvSpPr txBox="1"/>
          <p:nvPr/>
        </p:nvSpPr>
        <p:spPr>
          <a:xfrm>
            <a:off x="18162365" y="5643562"/>
            <a:ext cx="3049353" cy="2428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a:solidFill>
                  <a:srgbClr val="FFFFFF"/>
                </a:solidFill>
                <a:latin typeface="Helvetica"/>
                <a:ea typeface="Helvetica"/>
                <a:cs typeface="Helvetica"/>
                <a:sym typeface="Helvetica"/>
              </a:defRPr>
            </a:pPr>
            <a:r>
              <a:t>All</a:t>
            </a:r>
          </a:p>
          <a:p>
            <a:pPr algn="l">
              <a:defRPr b="1">
                <a:solidFill>
                  <a:srgbClr val="FFFFFF"/>
                </a:solidFill>
                <a:latin typeface="Helvetica"/>
                <a:ea typeface="Helvetica"/>
                <a:cs typeface="Helvetica"/>
                <a:sym typeface="Helvetica"/>
              </a:defRPr>
            </a:pPr>
            <a:r>
              <a:t>Pages </a:t>
            </a:r>
          </a:p>
          <a:p>
            <a:pPr algn="l">
              <a:defRPr b="1">
                <a:solidFill>
                  <a:srgbClr val="FFFFFF"/>
                </a:solidFill>
                <a:latin typeface="Helvetica"/>
                <a:ea typeface="Helvetica"/>
                <a:cs typeface="Helvetica"/>
                <a:sym typeface="Helvetica"/>
              </a:defRPr>
            </a:pPr>
            <a:r>
              <a:t>Meshable</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6" name="Finding pages to Mesh"/>
          <p:cNvSpPr txBox="1"/>
          <p:nvPr/>
        </p:nvSpPr>
        <p:spPr>
          <a:xfrm>
            <a:off x="3188413" y="6177504"/>
            <a:ext cx="18006565"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solidFill>
                  <a:srgbClr val="FFFFFF"/>
                </a:solidFill>
                <a:latin typeface="Helvetica"/>
                <a:ea typeface="Helvetica"/>
                <a:cs typeface="Helvetica"/>
                <a:sym typeface="Helvetica"/>
              </a:defRPr>
            </a:lvl1pPr>
          </a:lstStyle>
          <a:p>
            <a:pPr/>
            <a:r>
              <a:t>Finding pages to Mesh</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8" name="Problem: Find meshing that releases maximum number of pages"/>
          <p:cNvSpPr txBox="1"/>
          <p:nvPr/>
        </p:nvSpPr>
        <p:spPr>
          <a:xfrm>
            <a:off x="4356813" y="259304"/>
            <a:ext cx="18006565"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i="1" sz="8000">
                <a:solidFill>
                  <a:srgbClr val="FFFFFF"/>
                </a:solidFill>
                <a:latin typeface="Helvetica"/>
                <a:ea typeface="Helvetica"/>
                <a:cs typeface="Helvetica"/>
                <a:sym typeface="Helvetica"/>
              </a:defRPr>
            </a:pPr>
            <a:r>
              <a:t>Problem: </a:t>
            </a:r>
            <a:r>
              <a:rPr i="0">
                <a:latin typeface="+mn-lt"/>
                <a:ea typeface="+mn-ea"/>
                <a:cs typeface="+mn-cs"/>
                <a:sym typeface="Helvetica Light"/>
              </a:rPr>
              <a:t>Find meshing that releases maximum number of pages</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0" name="Problem: Find meshing that releases maximum number of pages"/>
          <p:cNvSpPr txBox="1"/>
          <p:nvPr/>
        </p:nvSpPr>
        <p:spPr>
          <a:xfrm>
            <a:off x="4356813" y="259304"/>
            <a:ext cx="18006565"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i="1" sz="8000">
                <a:solidFill>
                  <a:srgbClr val="FFFFFF"/>
                </a:solidFill>
                <a:latin typeface="Helvetica"/>
                <a:ea typeface="Helvetica"/>
                <a:cs typeface="Helvetica"/>
                <a:sym typeface="Helvetica"/>
              </a:defRPr>
            </a:pPr>
            <a:r>
              <a:t>Problem: </a:t>
            </a:r>
            <a:r>
              <a:rPr i="0">
                <a:latin typeface="+mn-lt"/>
                <a:ea typeface="+mn-ea"/>
                <a:cs typeface="+mn-cs"/>
                <a:sym typeface="Helvetica Light"/>
              </a:rPr>
              <a:t>Find meshing that releases maximum number of pages</a:t>
            </a:r>
          </a:p>
        </p:txBody>
      </p:sp>
      <p:sp>
        <p:nvSpPr>
          <p:cNvPr id="3081" name="Run in the free() slowpath…"/>
          <p:cNvSpPr txBox="1"/>
          <p:nvPr/>
        </p:nvSpPr>
        <p:spPr>
          <a:xfrm>
            <a:off x="4970298" y="5948546"/>
            <a:ext cx="16419704" cy="38718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solidFill>
                  <a:srgbClr val="FFFFFF"/>
                </a:solidFill>
              </a:defRPr>
            </a:pPr>
            <a:r>
              <a:t>Run in the </a:t>
            </a:r>
            <a:r>
              <a:rPr>
                <a:latin typeface="Courier New"/>
                <a:ea typeface="Courier New"/>
                <a:cs typeface="Courier New"/>
                <a:sym typeface="Courier New"/>
              </a:rPr>
              <a:t>free() </a:t>
            </a:r>
            <a:r>
              <a:t>slowpath</a:t>
            </a:r>
          </a:p>
          <a:p>
            <a:pPr algn="l">
              <a:defRPr sz="8000">
                <a:solidFill>
                  <a:srgbClr val="FFFFFF"/>
                </a:solidFill>
              </a:defRPr>
            </a:pPr>
            <a:r>
              <a:t>At most once every 100 ms</a:t>
            </a:r>
          </a:p>
          <a:p>
            <a:pPr algn="l">
              <a:defRPr sz="8000">
                <a:solidFill>
                  <a:srgbClr val="FFFFFF"/>
                </a:solidFill>
              </a:defRPr>
            </a:pPr>
            <a:r>
              <a:t>Treat each size class independently</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08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08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08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3081">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081" grpId="1"/>
    </p:bldLst>
  </p:timing>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3" name="Line"/>
          <p:cNvSpPr/>
          <p:nvPr/>
        </p:nvSpPr>
        <p:spPr>
          <a:xfrm flipH="1">
            <a:off x="12579677" y="8749634"/>
            <a:ext cx="1122801"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4" name="Line"/>
          <p:cNvSpPr/>
          <p:nvPr/>
        </p:nvSpPr>
        <p:spPr>
          <a:xfrm>
            <a:off x="10025014" y="11216930"/>
            <a:ext cx="1" cy="128398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5" name="Line"/>
          <p:cNvSpPr/>
          <p:nvPr/>
        </p:nvSpPr>
        <p:spPr>
          <a:xfrm>
            <a:off x="9998394" y="8576096"/>
            <a:ext cx="1" cy="1283982"/>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6" name="Line"/>
          <p:cNvSpPr/>
          <p:nvPr/>
        </p:nvSpPr>
        <p:spPr>
          <a:xfrm flipH="1">
            <a:off x="16241847" y="3626737"/>
            <a:ext cx="2523440"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7" name="Line"/>
          <p:cNvSpPr/>
          <p:nvPr/>
        </p:nvSpPr>
        <p:spPr>
          <a:xfrm flipH="1">
            <a:off x="7395165" y="9982103"/>
            <a:ext cx="1262566" cy="253296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8" name="Line"/>
          <p:cNvSpPr/>
          <p:nvPr/>
        </p:nvSpPr>
        <p:spPr>
          <a:xfrm>
            <a:off x="7532164" y="7469976"/>
            <a:ext cx="1" cy="128398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89" name="Line"/>
          <p:cNvSpPr/>
          <p:nvPr/>
        </p:nvSpPr>
        <p:spPr>
          <a:xfrm flipH="1">
            <a:off x="10194532" y="4958182"/>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0" name="Line"/>
          <p:cNvSpPr/>
          <p:nvPr/>
        </p:nvSpPr>
        <p:spPr>
          <a:xfrm flipH="1">
            <a:off x="7707394" y="8876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1" name="Line"/>
          <p:cNvSpPr/>
          <p:nvPr/>
        </p:nvSpPr>
        <p:spPr>
          <a:xfrm flipH="1">
            <a:off x="15086598" y="3707778"/>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2" name="Line"/>
          <p:cNvSpPr/>
          <p:nvPr/>
        </p:nvSpPr>
        <p:spPr>
          <a:xfrm>
            <a:off x="12604750" y="9978093"/>
            <a:ext cx="2319081" cy="115859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3" name="Line"/>
          <p:cNvSpPr/>
          <p:nvPr/>
        </p:nvSpPr>
        <p:spPr>
          <a:xfrm>
            <a:off x="15125742" y="5070679"/>
            <a:ext cx="1044514" cy="1044513"/>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4" name="Line"/>
          <p:cNvSpPr/>
          <p:nvPr/>
        </p:nvSpPr>
        <p:spPr>
          <a:xfrm>
            <a:off x="15048171" y="11212472"/>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5" name="Line"/>
          <p:cNvSpPr/>
          <p:nvPr/>
        </p:nvSpPr>
        <p:spPr>
          <a:xfrm>
            <a:off x="18800790" y="11234428"/>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6" name="Line"/>
          <p:cNvSpPr/>
          <p:nvPr/>
        </p:nvSpPr>
        <p:spPr>
          <a:xfrm flipH="1">
            <a:off x="12456051" y="4976328"/>
            <a:ext cx="2523441" cy="3773308"/>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7" name="Line"/>
          <p:cNvSpPr/>
          <p:nvPr/>
        </p:nvSpPr>
        <p:spPr>
          <a:xfrm flipH="1">
            <a:off x="17474032" y="6276891"/>
            <a:ext cx="1305491" cy="2421166"/>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8" name="Line"/>
          <p:cNvSpPr/>
          <p:nvPr/>
        </p:nvSpPr>
        <p:spPr>
          <a:xfrm>
            <a:off x="7593977" y="3706282"/>
            <a:ext cx="2369225"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099" name="Line"/>
          <p:cNvSpPr/>
          <p:nvPr/>
        </p:nvSpPr>
        <p:spPr>
          <a:xfrm>
            <a:off x="16318952" y="8749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00" name="Line"/>
          <p:cNvSpPr/>
          <p:nvPr/>
        </p:nvSpPr>
        <p:spPr>
          <a:xfrm>
            <a:off x="17503565" y="8736458"/>
            <a:ext cx="1" cy="1248986"/>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01" name="Line"/>
          <p:cNvSpPr/>
          <p:nvPr/>
        </p:nvSpPr>
        <p:spPr>
          <a:xfrm>
            <a:off x="16130139" y="8612017"/>
            <a:ext cx="1500427" cy="150042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02" name="Line"/>
          <p:cNvSpPr/>
          <p:nvPr/>
        </p:nvSpPr>
        <p:spPr>
          <a:xfrm flipV="1">
            <a:off x="8808121" y="10011273"/>
            <a:ext cx="2433788" cy="1234284"/>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03" name="Problem: Find meshing that releases the maximum number of pages"/>
          <p:cNvSpPr txBox="1"/>
          <p:nvPr/>
        </p:nvSpPr>
        <p:spPr>
          <a:xfrm>
            <a:off x="4356813" y="259304"/>
            <a:ext cx="18006565"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i="1" sz="8000">
                <a:solidFill>
                  <a:srgbClr val="FFFFFF"/>
                </a:solidFill>
                <a:latin typeface="Helvetica"/>
                <a:ea typeface="Helvetica"/>
                <a:cs typeface="Helvetica"/>
                <a:sym typeface="Helvetica"/>
              </a:defRPr>
            </a:pPr>
            <a:r>
              <a:t>Problem: </a:t>
            </a:r>
            <a:r>
              <a:rPr i="0">
                <a:latin typeface="+mn-lt"/>
                <a:ea typeface="+mn-ea"/>
                <a:cs typeface="+mn-cs"/>
                <a:sym typeface="Helvetica Light"/>
              </a:rPr>
              <a:t>Find meshing that releases the maximum number of pages</a:t>
            </a:r>
          </a:p>
        </p:txBody>
      </p:sp>
      <p:sp>
        <p:nvSpPr>
          <p:cNvPr id="3104" name="Square"/>
          <p:cNvSpPr/>
          <p:nvPr/>
        </p:nvSpPr>
        <p:spPr>
          <a:xfrm>
            <a:off x="7212711"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05" name="Square"/>
          <p:cNvSpPr/>
          <p:nvPr/>
        </p:nvSpPr>
        <p:spPr>
          <a:xfrm>
            <a:off x="845913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06" name="Square"/>
          <p:cNvSpPr/>
          <p:nvPr/>
        </p:nvSpPr>
        <p:spPr>
          <a:xfrm>
            <a:off x="9705561"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07" name="Square"/>
          <p:cNvSpPr/>
          <p:nvPr/>
        </p:nvSpPr>
        <p:spPr>
          <a:xfrm>
            <a:off x="1095198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08" name="Square"/>
          <p:cNvSpPr/>
          <p:nvPr/>
        </p:nvSpPr>
        <p:spPr>
          <a:xfrm>
            <a:off x="12198412"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09" name="Square"/>
          <p:cNvSpPr/>
          <p:nvPr/>
        </p:nvSpPr>
        <p:spPr>
          <a:xfrm>
            <a:off x="13444836"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0" name="Square"/>
          <p:cNvSpPr/>
          <p:nvPr/>
        </p:nvSpPr>
        <p:spPr>
          <a:xfrm>
            <a:off x="7212711"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1" name="Square"/>
          <p:cNvSpPr/>
          <p:nvPr/>
        </p:nvSpPr>
        <p:spPr>
          <a:xfrm>
            <a:off x="84591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2" name="Square"/>
          <p:cNvSpPr/>
          <p:nvPr/>
        </p:nvSpPr>
        <p:spPr>
          <a:xfrm>
            <a:off x="9705561"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3" name="Square"/>
          <p:cNvSpPr/>
          <p:nvPr/>
        </p:nvSpPr>
        <p:spPr>
          <a:xfrm>
            <a:off x="1095198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4" name="Square"/>
          <p:cNvSpPr/>
          <p:nvPr/>
        </p:nvSpPr>
        <p:spPr>
          <a:xfrm>
            <a:off x="12198412"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5" name="Square"/>
          <p:cNvSpPr/>
          <p:nvPr/>
        </p:nvSpPr>
        <p:spPr>
          <a:xfrm>
            <a:off x="134448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6" name="Square"/>
          <p:cNvSpPr/>
          <p:nvPr/>
        </p:nvSpPr>
        <p:spPr>
          <a:xfrm>
            <a:off x="721271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7" name="Square"/>
          <p:cNvSpPr/>
          <p:nvPr/>
        </p:nvSpPr>
        <p:spPr>
          <a:xfrm>
            <a:off x="84591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8" name="Square"/>
          <p:cNvSpPr/>
          <p:nvPr/>
        </p:nvSpPr>
        <p:spPr>
          <a:xfrm>
            <a:off x="970556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19" name="Square"/>
          <p:cNvSpPr/>
          <p:nvPr/>
        </p:nvSpPr>
        <p:spPr>
          <a:xfrm>
            <a:off x="1095198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0" name="Square"/>
          <p:cNvSpPr/>
          <p:nvPr/>
        </p:nvSpPr>
        <p:spPr>
          <a:xfrm>
            <a:off x="12198412"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1" name="Square"/>
          <p:cNvSpPr/>
          <p:nvPr/>
        </p:nvSpPr>
        <p:spPr>
          <a:xfrm>
            <a:off x="134448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2" name="Square"/>
          <p:cNvSpPr/>
          <p:nvPr/>
        </p:nvSpPr>
        <p:spPr>
          <a:xfrm>
            <a:off x="7212711"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3" name="Square"/>
          <p:cNvSpPr/>
          <p:nvPr/>
        </p:nvSpPr>
        <p:spPr>
          <a:xfrm>
            <a:off x="84591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4" name="Square"/>
          <p:cNvSpPr/>
          <p:nvPr/>
        </p:nvSpPr>
        <p:spPr>
          <a:xfrm>
            <a:off x="9705561"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5" name="Square"/>
          <p:cNvSpPr/>
          <p:nvPr/>
        </p:nvSpPr>
        <p:spPr>
          <a:xfrm>
            <a:off x="1095198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6" name="Square"/>
          <p:cNvSpPr/>
          <p:nvPr/>
        </p:nvSpPr>
        <p:spPr>
          <a:xfrm>
            <a:off x="12198412"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7" name="Square"/>
          <p:cNvSpPr/>
          <p:nvPr/>
        </p:nvSpPr>
        <p:spPr>
          <a:xfrm>
            <a:off x="134448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8" name="Square"/>
          <p:cNvSpPr/>
          <p:nvPr/>
        </p:nvSpPr>
        <p:spPr>
          <a:xfrm>
            <a:off x="7212711"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29" name="Square"/>
          <p:cNvSpPr/>
          <p:nvPr/>
        </p:nvSpPr>
        <p:spPr>
          <a:xfrm>
            <a:off x="845913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0" name="Square"/>
          <p:cNvSpPr/>
          <p:nvPr/>
        </p:nvSpPr>
        <p:spPr>
          <a:xfrm>
            <a:off x="9705561"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1" name="Square"/>
          <p:cNvSpPr/>
          <p:nvPr/>
        </p:nvSpPr>
        <p:spPr>
          <a:xfrm>
            <a:off x="1095198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2" name="Square"/>
          <p:cNvSpPr/>
          <p:nvPr/>
        </p:nvSpPr>
        <p:spPr>
          <a:xfrm>
            <a:off x="12198412"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3" name="Square"/>
          <p:cNvSpPr/>
          <p:nvPr/>
        </p:nvSpPr>
        <p:spPr>
          <a:xfrm>
            <a:off x="1344483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4" name="Square"/>
          <p:cNvSpPr/>
          <p:nvPr/>
        </p:nvSpPr>
        <p:spPr>
          <a:xfrm>
            <a:off x="7212711"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5" name="Square"/>
          <p:cNvSpPr/>
          <p:nvPr/>
        </p:nvSpPr>
        <p:spPr>
          <a:xfrm>
            <a:off x="845913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6" name="Square"/>
          <p:cNvSpPr/>
          <p:nvPr/>
        </p:nvSpPr>
        <p:spPr>
          <a:xfrm>
            <a:off x="9705561"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7" name="Square"/>
          <p:cNvSpPr/>
          <p:nvPr/>
        </p:nvSpPr>
        <p:spPr>
          <a:xfrm>
            <a:off x="1095198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8" name="Square"/>
          <p:cNvSpPr/>
          <p:nvPr/>
        </p:nvSpPr>
        <p:spPr>
          <a:xfrm>
            <a:off x="12198412"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39" name="Square"/>
          <p:cNvSpPr/>
          <p:nvPr/>
        </p:nvSpPr>
        <p:spPr>
          <a:xfrm>
            <a:off x="1344483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0" name="Square"/>
          <p:cNvSpPr/>
          <p:nvPr/>
        </p:nvSpPr>
        <p:spPr>
          <a:xfrm>
            <a:off x="7212711"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1" name="Square"/>
          <p:cNvSpPr/>
          <p:nvPr/>
        </p:nvSpPr>
        <p:spPr>
          <a:xfrm>
            <a:off x="845913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2" name="Square"/>
          <p:cNvSpPr/>
          <p:nvPr/>
        </p:nvSpPr>
        <p:spPr>
          <a:xfrm>
            <a:off x="9705561"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3" name="Square"/>
          <p:cNvSpPr/>
          <p:nvPr/>
        </p:nvSpPr>
        <p:spPr>
          <a:xfrm>
            <a:off x="1095198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4" name="Square"/>
          <p:cNvSpPr/>
          <p:nvPr/>
        </p:nvSpPr>
        <p:spPr>
          <a:xfrm>
            <a:off x="12198412"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5" name="Square"/>
          <p:cNvSpPr/>
          <p:nvPr/>
        </p:nvSpPr>
        <p:spPr>
          <a:xfrm>
            <a:off x="1344483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6" name="Square"/>
          <p:cNvSpPr/>
          <p:nvPr/>
        </p:nvSpPr>
        <p:spPr>
          <a:xfrm>
            <a:off x="7212711"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7" name="Square"/>
          <p:cNvSpPr/>
          <p:nvPr/>
        </p:nvSpPr>
        <p:spPr>
          <a:xfrm>
            <a:off x="84591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8" name="Square"/>
          <p:cNvSpPr/>
          <p:nvPr/>
        </p:nvSpPr>
        <p:spPr>
          <a:xfrm>
            <a:off x="9705561"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49" name="Square"/>
          <p:cNvSpPr/>
          <p:nvPr/>
        </p:nvSpPr>
        <p:spPr>
          <a:xfrm>
            <a:off x="1095198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0" name="Square"/>
          <p:cNvSpPr/>
          <p:nvPr/>
        </p:nvSpPr>
        <p:spPr>
          <a:xfrm>
            <a:off x="12198412"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1" name="Square"/>
          <p:cNvSpPr/>
          <p:nvPr/>
        </p:nvSpPr>
        <p:spPr>
          <a:xfrm>
            <a:off x="134448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2" name="Square"/>
          <p:cNvSpPr/>
          <p:nvPr/>
        </p:nvSpPr>
        <p:spPr>
          <a:xfrm>
            <a:off x="14691262" y="341475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3" name="Square"/>
          <p:cNvSpPr/>
          <p:nvPr/>
        </p:nvSpPr>
        <p:spPr>
          <a:xfrm>
            <a:off x="15937687"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4" name="Square"/>
          <p:cNvSpPr/>
          <p:nvPr/>
        </p:nvSpPr>
        <p:spPr>
          <a:xfrm>
            <a:off x="17184113"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5" name="Square"/>
          <p:cNvSpPr/>
          <p:nvPr/>
        </p:nvSpPr>
        <p:spPr>
          <a:xfrm>
            <a:off x="18430538"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6" name="Square"/>
          <p:cNvSpPr/>
          <p:nvPr/>
        </p:nvSpPr>
        <p:spPr>
          <a:xfrm>
            <a:off x="14691262" y="4663740"/>
            <a:ext cx="638907"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7" name="Square"/>
          <p:cNvSpPr/>
          <p:nvPr/>
        </p:nvSpPr>
        <p:spPr>
          <a:xfrm>
            <a:off x="15937687"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8" name="Square"/>
          <p:cNvSpPr/>
          <p:nvPr/>
        </p:nvSpPr>
        <p:spPr>
          <a:xfrm>
            <a:off x="17184113"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59" name="Square"/>
          <p:cNvSpPr/>
          <p:nvPr/>
        </p:nvSpPr>
        <p:spPr>
          <a:xfrm>
            <a:off x="18430538"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0" name="Square"/>
          <p:cNvSpPr/>
          <p:nvPr/>
        </p:nvSpPr>
        <p:spPr>
          <a:xfrm>
            <a:off x="14691262" y="5912725"/>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1" name="Square"/>
          <p:cNvSpPr/>
          <p:nvPr/>
        </p:nvSpPr>
        <p:spPr>
          <a:xfrm>
            <a:off x="15937687"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2" name="Square"/>
          <p:cNvSpPr/>
          <p:nvPr/>
        </p:nvSpPr>
        <p:spPr>
          <a:xfrm>
            <a:off x="17184113"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3" name="Square"/>
          <p:cNvSpPr/>
          <p:nvPr/>
        </p:nvSpPr>
        <p:spPr>
          <a:xfrm>
            <a:off x="18430538"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4" name="Square"/>
          <p:cNvSpPr/>
          <p:nvPr/>
        </p:nvSpPr>
        <p:spPr>
          <a:xfrm>
            <a:off x="14691262" y="7161709"/>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5" name="Square"/>
          <p:cNvSpPr/>
          <p:nvPr/>
        </p:nvSpPr>
        <p:spPr>
          <a:xfrm>
            <a:off x="15937687"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6" name="Square"/>
          <p:cNvSpPr/>
          <p:nvPr/>
        </p:nvSpPr>
        <p:spPr>
          <a:xfrm>
            <a:off x="17184113"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7" name="Square"/>
          <p:cNvSpPr/>
          <p:nvPr/>
        </p:nvSpPr>
        <p:spPr>
          <a:xfrm>
            <a:off x="18430538"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8" name="Square"/>
          <p:cNvSpPr/>
          <p:nvPr/>
        </p:nvSpPr>
        <p:spPr>
          <a:xfrm>
            <a:off x="14691262" y="8410694"/>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9" name="Square"/>
          <p:cNvSpPr/>
          <p:nvPr/>
        </p:nvSpPr>
        <p:spPr>
          <a:xfrm>
            <a:off x="15937687"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0" name="Square"/>
          <p:cNvSpPr/>
          <p:nvPr/>
        </p:nvSpPr>
        <p:spPr>
          <a:xfrm>
            <a:off x="17184113"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1" name="Square"/>
          <p:cNvSpPr/>
          <p:nvPr/>
        </p:nvSpPr>
        <p:spPr>
          <a:xfrm>
            <a:off x="18430538"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2" name="Square"/>
          <p:cNvSpPr/>
          <p:nvPr/>
        </p:nvSpPr>
        <p:spPr>
          <a:xfrm>
            <a:off x="14691262" y="9659678"/>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3" name="Square"/>
          <p:cNvSpPr/>
          <p:nvPr/>
        </p:nvSpPr>
        <p:spPr>
          <a:xfrm>
            <a:off x="15937687"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4" name="Square"/>
          <p:cNvSpPr/>
          <p:nvPr/>
        </p:nvSpPr>
        <p:spPr>
          <a:xfrm>
            <a:off x="17184113"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5" name="Square"/>
          <p:cNvSpPr/>
          <p:nvPr/>
        </p:nvSpPr>
        <p:spPr>
          <a:xfrm>
            <a:off x="18430538"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6" name="Square"/>
          <p:cNvSpPr/>
          <p:nvPr/>
        </p:nvSpPr>
        <p:spPr>
          <a:xfrm>
            <a:off x="14691262" y="10908663"/>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7" name="Square"/>
          <p:cNvSpPr/>
          <p:nvPr/>
        </p:nvSpPr>
        <p:spPr>
          <a:xfrm>
            <a:off x="15937687"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8" name="Square"/>
          <p:cNvSpPr/>
          <p:nvPr/>
        </p:nvSpPr>
        <p:spPr>
          <a:xfrm>
            <a:off x="17184113"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9" name="Square"/>
          <p:cNvSpPr/>
          <p:nvPr/>
        </p:nvSpPr>
        <p:spPr>
          <a:xfrm>
            <a:off x="18430538"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0" name="Square"/>
          <p:cNvSpPr/>
          <p:nvPr/>
        </p:nvSpPr>
        <p:spPr>
          <a:xfrm>
            <a:off x="14691262" y="1215764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1" name="Square"/>
          <p:cNvSpPr/>
          <p:nvPr/>
        </p:nvSpPr>
        <p:spPr>
          <a:xfrm>
            <a:off x="15937687"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2" name="Square"/>
          <p:cNvSpPr/>
          <p:nvPr/>
        </p:nvSpPr>
        <p:spPr>
          <a:xfrm>
            <a:off x="17184113"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3" name="Square"/>
          <p:cNvSpPr/>
          <p:nvPr/>
        </p:nvSpPr>
        <p:spPr>
          <a:xfrm>
            <a:off x="18430538"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4" name="Page"/>
          <p:cNvSpPr txBox="1"/>
          <p:nvPr/>
        </p:nvSpPr>
        <p:spPr>
          <a:xfrm>
            <a:off x="3342087" y="3772574"/>
            <a:ext cx="167331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a:solidFill>
                  <a:srgbClr val="FFFFFF"/>
                </a:solidFill>
                <a:latin typeface="Helvetica"/>
                <a:ea typeface="Helvetica"/>
                <a:cs typeface="Helvetica"/>
                <a:sym typeface="Helvetica"/>
              </a:defRPr>
            </a:lvl1pPr>
          </a:lstStyle>
          <a:p>
            <a:pPr/>
            <a:r>
              <a:t>Page</a:t>
            </a:r>
          </a:p>
        </p:txBody>
      </p:sp>
      <p:sp>
        <p:nvSpPr>
          <p:cNvPr id="3185" name="Line"/>
          <p:cNvSpPr/>
          <p:nvPr/>
        </p:nvSpPr>
        <p:spPr>
          <a:xfrm>
            <a:off x="5094210" y="4342937"/>
            <a:ext cx="2102553" cy="710148"/>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6" name="Pages can…"/>
          <p:cNvSpPr txBox="1"/>
          <p:nvPr/>
        </p:nvSpPr>
        <p:spPr>
          <a:xfrm>
            <a:off x="1885254" y="6193231"/>
            <a:ext cx="3473513"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1">
                <a:solidFill>
                  <a:srgbClr val="FFFFFF"/>
                </a:solidFill>
                <a:latin typeface="Helvetica"/>
                <a:ea typeface="Helvetica"/>
                <a:cs typeface="Helvetica"/>
                <a:sym typeface="Helvetica"/>
              </a:defRPr>
            </a:pPr>
            <a:r>
              <a:t>Pages can</a:t>
            </a:r>
          </a:p>
          <a:p>
            <a:pPr>
              <a:defRPr b="1">
                <a:solidFill>
                  <a:srgbClr val="FFFFFF"/>
                </a:solidFill>
                <a:latin typeface="Helvetica"/>
                <a:ea typeface="Helvetica"/>
                <a:cs typeface="Helvetica"/>
                <a:sym typeface="Helvetica"/>
              </a:defRPr>
            </a:pPr>
            <a:r>
              <a:t>be meshed</a:t>
            </a:r>
          </a:p>
        </p:txBody>
      </p:sp>
      <p:sp>
        <p:nvSpPr>
          <p:cNvPr id="3187" name="Line"/>
          <p:cNvSpPr/>
          <p:nvPr/>
        </p:nvSpPr>
        <p:spPr>
          <a:xfrm flipV="1">
            <a:off x="4998282" y="6692045"/>
            <a:ext cx="4356803" cy="362605"/>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9" name="Line"/>
          <p:cNvSpPr/>
          <p:nvPr/>
        </p:nvSpPr>
        <p:spPr>
          <a:xfrm flipH="1">
            <a:off x="12579677" y="8749634"/>
            <a:ext cx="1122801"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0" name="Line"/>
          <p:cNvSpPr/>
          <p:nvPr/>
        </p:nvSpPr>
        <p:spPr>
          <a:xfrm>
            <a:off x="10025014" y="11216930"/>
            <a:ext cx="1" cy="128398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1" name="Line"/>
          <p:cNvSpPr/>
          <p:nvPr/>
        </p:nvSpPr>
        <p:spPr>
          <a:xfrm>
            <a:off x="9998394" y="8576096"/>
            <a:ext cx="1" cy="1283982"/>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2" name="Line"/>
          <p:cNvSpPr/>
          <p:nvPr/>
        </p:nvSpPr>
        <p:spPr>
          <a:xfrm flipH="1">
            <a:off x="16241847" y="3626737"/>
            <a:ext cx="2523440"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3" name="Line"/>
          <p:cNvSpPr/>
          <p:nvPr/>
        </p:nvSpPr>
        <p:spPr>
          <a:xfrm flipH="1">
            <a:off x="7395165" y="9982103"/>
            <a:ext cx="1262566" cy="253296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4" name="Line"/>
          <p:cNvSpPr/>
          <p:nvPr/>
        </p:nvSpPr>
        <p:spPr>
          <a:xfrm flipH="1">
            <a:off x="10194532" y="4958182"/>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5" name="Line"/>
          <p:cNvSpPr/>
          <p:nvPr/>
        </p:nvSpPr>
        <p:spPr>
          <a:xfrm flipH="1">
            <a:off x="7707394" y="8876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6" name="Line"/>
          <p:cNvSpPr/>
          <p:nvPr/>
        </p:nvSpPr>
        <p:spPr>
          <a:xfrm flipH="1">
            <a:off x="15086598" y="3707778"/>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7" name="Line"/>
          <p:cNvSpPr/>
          <p:nvPr/>
        </p:nvSpPr>
        <p:spPr>
          <a:xfrm>
            <a:off x="15125742" y="5070679"/>
            <a:ext cx="1044514" cy="1044513"/>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8" name="Line"/>
          <p:cNvSpPr/>
          <p:nvPr/>
        </p:nvSpPr>
        <p:spPr>
          <a:xfrm>
            <a:off x="15048171" y="11212472"/>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99" name="Line"/>
          <p:cNvSpPr/>
          <p:nvPr/>
        </p:nvSpPr>
        <p:spPr>
          <a:xfrm>
            <a:off x="18800790" y="11234428"/>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0" name="Line"/>
          <p:cNvSpPr/>
          <p:nvPr/>
        </p:nvSpPr>
        <p:spPr>
          <a:xfrm>
            <a:off x="7593977" y="3706282"/>
            <a:ext cx="2369225"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1" name="Line"/>
          <p:cNvSpPr/>
          <p:nvPr/>
        </p:nvSpPr>
        <p:spPr>
          <a:xfrm>
            <a:off x="16318952" y="8749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2" name="Line"/>
          <p:cNvSpPr/>
          <p:nvPr/>
        </p:nvSpPr>
        <p:spPr>
          <a:xfrm>
            <a:off x="17503565" y="8736458"/>
            <a:ext cx="1" cy="1248986"/>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3" name="Line"/>
          <p:cNvSpPr/>
          <p:nvPr/>
        </p:nvSpPr>
        <p:spPr>
          <a:xfrm>
            <a:off x="16130139" y="8612017"/>
            <a:ext cx="1500427" cy="150042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4" name="Line"/>
          <p:cNvSpPr/>
          <p:nvPr/>
        </p:nvSpPr>
        <p:spPr>
          <a:xfrm flipV="1">
            <a:off x="8808121" y="10011273"/>
            <a:ext cx="2433788" cy="1234284"/>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05" name="Square"/>
          <p:cNvSpPr/>
          <p:nvPr/>
        </p:nvSpPr>
        <p:spPr>
          <a:xfrm>
            <a:off x="7212711" y="3421067"/>
            <a:ext cx="638906" cy="638907"/>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06" name="Square"/>
          <p:cNvSpPr/>
          <p:nvPr/>
        </p:nvSpPr>
        <p:spPr>
          <a:xfrm>
            <a:off x="845913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07" name="Square"/>
          <p:cNvSpPr/>
          <p:nvPr/>
        </p:nvSpPr>
        <p:spPr>
          <a:xfrm>
            <a:off x="9705561"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08" name="Square"/>
          <p:cNvSpPr/>
          <p:nvPr/>
        </p:nvSpPr>
        <p:spPr>
          <a:xfrm>
            <a:off x="1095198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09" name="Square"/>
          <p:cNvSpPr/>
          <p:nvPr/>
        </p:nvSpPr>
        <p:spPr>
          <a:xfrm>
            <a:off x="12198412"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0" name="Square"/>
          <p:cNvSpPr/>
          <p:nvPr/>
        </p:nvSpPr>
        <p:spPr>
          <a:xfrm>
            <a:off x="13444836"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1" name="Square"/>
          <p:cNvSpPr/>
          <p:nvPr/>
        </p:nvSpPr>
        <p:spPr>
          <a:xfrm>
            <a:off x="7212711"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2" name="Square"/>
          <p:cNvSpPr/>
          <p:nvPr/>
        </p:nvSpPr>
        <p:spPr>
          <a:xfrm>
            <a:off x="84591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3" name="Square"/>
          <p:cNvSpPr/>
          <p:nvPr/>
        </p:nvSpPr>
        <p:spPr>
          <a:xfrm>
            <a:off x="9705561" y="4670052"/>
            <a:ext cx="638906" cy="638907"/>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4" name="Square"/>
          <p:cNvSpPr/>
          <p:nvPr/>
        </p:nvSpPr>
        <p:spPr>
          <a:xfrm>
            <a:off x="10951986" y="4670052"/>
            <a:ext cx="638906" cy="638907"/>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5" name="Square"/>
          <p:cNvSpPr/>
          <p:nvPr/>
        </p:nvSpPr>
        <p:spPr>
          <a:xfrm>
            <a:off x="12198412"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6" name="Square"/>
          <p:cNvSpPr/>
          <p:nvPr/>
        </p:nvSpPr>
        <p:spPr>
          <a:xfrm>
            <a:off x="134448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7" name="Square"/>
          <p:cNvSpPr/>
          <p:nvPr/>
        </p:nvSpPr>
        <p:spPr>
          <a:xfrm>
            <a:off x="721271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8" name="Square"/>
          <p:cNvSpPr/>
          <p:nvPr/>
        </p:nvSpPr>
        <p:spPr>
          <a:xfrm>
            <a:off x="84591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9" name="Square"/>
          <p:cNvSpPr/>
          <p:nvPr/>
        </p:nvSpPr>
        <p:spPr>
          <a:xfrm>
            <a:off x="970556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0" name="Square"/>
          <p:cNvSpPr/>
          <p:nvPr/>
        </p:nvSpPr>
        <p:spPr>
          <a:xfrm>
            <a:off x="1095198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1" name="Square"/>
          <p:cNvSpPr/>
          <p:nvPr/>
        </p:nvSpPr>
        <p:spPr>
          <a:xfrm>
            <a:off x="12198412"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2" name="Square"/>
          <p:cNvSpPr/>
          <p:nvPr/>
        </p:nvSpPr>
        <p:spPr>
          <a:xfrm>
            <a:off x="134448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3" name="Square"/>
          <p:cNvSpPr/>
          <p:nvPr/>
        </p:nvSpPr>
        <p:spPr>
          <a:xfrm>
            <a:off x="7212711"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4" name="Square"/>
          <p:cNvSpPr/>
          <p:nvPr/>
        </p:nvSpPr>
        <p:spPr>
          <a:xfrm>
            <a:off x="84591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5" name="Square"/>
          <p:cNvSpPr/>
          <p:nvPr/>
        </p:nvSpPr>
        <p:spPr>
          <a:xfrm>
            <a:off x="9705561" y="7168021"/>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6" name="Square"/>
          <p:cNvSpPr/>
          <p:nvPr/>
        </p:nvSpPr>
        <p:spPr>
          <a:xfrm>
            <a:off x="1095198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7" name="Square"/>
          <p:cNvSpPr/>
          <p:nvPr/>
        </p:nvSpPr>
        <p:spPr>
          <a:xfrm>
            <a:off x="12198412"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8" name="Square"/>
          <p:cNvSpPr/>
          <p:nvPr/>
        </p:nvSpPr>
        <p:spPr>
          <a:xfrm>
            <a:off x="134448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29" name="Square"/>
          <p:cNvSpPr/>
          <p:nvPr/>
        </p:nvSpPr>
        <p:spPr>
          <a:xfrm>
            <a:off x="7212711" y="841700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0" name="Square"/>
          <p:cNvSpPr/>
          <p:nvPr/>
        </p:nvSpPr>
        <p:spPr>
          <a:xfrm>
            <a:off x="8459136" y="841700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1" name="Square"/>
          <p:cNvSpPr/>
          <p:nvPr/>
        </p:nvSpPr>
        <p:spPr>
          <a:xfrm>
            <a:off x="9705561" y="841700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2" name="Square"/>
          <p:cNvSpPr/>
          <p:nvPr/>
        </p:nvSpPr>
        <p:spPr>
          <a:xfrm>
            <a:off x="1095198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3" name="Square"/>
          <p:cNvSpPr/>
          <p:nvPr/>
        </p:nvSpPr>
        <p:spPr>
          <a:xfrm>
            <a:off x="12198412" y="841700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4" name="Square"/>
          <p:cNvSpPr/>
          <p:nvPr/>
        </p:nvSpPr>
        <p:spPr>
          <a:xfrm>
            <a:off x="13444836" y="841700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5" name="Square"/>
          <p:cNvSpPr/>
          <p:nvPr/>
        </p:nvSpPr>
        <p:spPr>
          <a:xfrm>
            <a:off x="7212711"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6" name="Square"/>
          <p:cNvSpPr/>
          <p:nvPr/>
        </p:nvSpPr>
        <p:spPr>
          <a:xfrm>
            <a:off x="8459136" y="9665990"/>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7" name="Square"/>
          <p:cNvSpPr/>
          <p:nvPr/>
        </p:nvSpPr>
        <p:spPr>
          <a:xfrm>
            <a:off x="9705561" y="9665990"/>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8" name="Square"/>
          <p:cNvSpPr/>
          <p:nvPr/>
        </p:nvSpPr>
        <p:spPr>
          <a:xfrm>
            <a:off x="10951986" y="9665990"/>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39" name="Square"/>
          <p:cNvSpPr/>
          <p:nvPr/>
        </p:nvSpPr>
        <p:spPr>
          <a:xfrm>
            <a:off x="12198412"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0" name="Square"/>
          <p:cNvSpPr/>
          <p:nvPr/>
        </p:nvSpPr>
        <p:spPr>
          <a:xfrm>
            <a:off x="1344483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1" name="Square"/>
          <p:cNvSpPr/>
          <p:nvPr/>
        </p:nvSpPr>
        <p:spPr>
          <a:xfrm>
            <a:off x="7212711"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2" name="Square"/>
          <p:cNvSpPr/>
          <p:nvPr/>
        </p:nvSpPr>
        <p:spPr>
          <a:xfrm>
            <a:off x="8459136" y="10914975"/>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3" name="Square"/>
          <p:cNvSpPr/>
          <p:nvPr/>
        </p:nvSpPr>
        <p:spPr>
          <a:xfrm>
            <a:off x="9705561" y="10914975"/>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4" name="Square"/>
          <p:cNvSpPr/>
          <p:nvPr/>
        </p:nvSpPr>
        <p:spPr>
          <a:xfrm>
            <a:off x="1095198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5" name="Square"/>
          <p:cNvSpPr/>
          <p:nvPr/>
        </p:nvSpPr>
        <p:spPr>
          <a:xfrm>
            <a:off x="12198412"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6" name="Square"/>
          <p:cNvSpPr/>
          <p:nvPr/>
        </p:nvSpPr>
        <p:spPr>
          <a:xfrm>
            <a:off x="1344483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7" name="Square"/>
          <p:cNvSpPr/>
          <p:nvPr/>
        </p:nvSpPr>
        <p:spPr>
          <a:xfrm>
            <a:off x="7212711" y="12163959"/>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8" name="Square"/>
          <p:cNvSpPr/>
          <p:nvPr/>
        </p:nvSpPr>
        <p:spPr>
          <a:xfrm>
            <a:off x="84591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49" name="Square"/>
          <p:cNvSpPr/>
          <p:nvPr/>
        </p:nvSpPr>
        <p:spPr>
          <a:xfrm>
            <a:off x="9705561" y="12163959"/>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0" name="Square"/>
          <p:cNvSpPr/>
          <p:nvPr/>
        </p:nvSpPr>
        <p:spPr>
          <a:xfrm>
            <a:off x="1095198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1" name="Square"/>
          <p:cNvSpPr/>
          <p:nvPr/>
        </p:nvSpPr>
        <p:spPr>
          <a:xfrm>
            <a:off x="12198412"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2" name="Square"/>
          <p:cNvSpPr/>
          <p:nvPr/>
        </p:nvSpPr>
        <p:spPr>
          <a:xfrm>
            <a:off x="134448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3" name="Square"/>
          <p:cNvSpPr/>
          <p:nvPr/>
        </p:nvSpPr>
        <p:spPr>
          <a:xfrm>
            <a:off x="14691262" y="3414756"/>
            <a:ext cx="638907"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4" name="Square"/>
          <p:cNvSpPr/>
          <p:nvPr/>
        </p:nvSpPr>
        <p:spPr>
          <a:xfrm>
            <a:off x="15937687" y="341475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5" name="Square"/>
          <p:cNvSpPr/>
          <p:nvPr/>
        </p:nvSpPr>
        <p:spPr>
          <a:xfrm>
            <a:off x="17184113"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6" name="Square"/>
          <p:cNvSpPr/>
          <p:nvPr/>
        </p:nvSpPr>
        <p:spPr>
          <a:xfrm>
            <a:off x="18430538" y="341475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7" name="Square"/>
          <p:cNvSpPr/>
          <p:nvPr/>
        </p:nvSpPr>
        <p:spPr>
          <a:xfrm>
            <a:off x="14691262" y="4663740"/>
            <a:ext cx="638907" cy="638907"/>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8" name="Square"/>
          <p:cNvSpPr/>
          <p:nvPr/>
        </p:nvSpPr>
        <p:spPr>
          <a:xfrm>
            <a:off x="15937687"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59" name="Square"/>
          <p:cNvSpPr/>
          <p:nvPr/>
        </p:nvSpPr>
        <p:spPr>
          <a:xfrm>
            <a:off x="17184113"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0" name="Square"/>
          <p:cNvSpPr/>
          <p:nvPr/>
        </p:nvSpPr>
        <p:spPr>
          <a:xfrm>
            <a:off x="18430538"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1" name="Square"/>
          <p:cNvSpPr/>
          <p:nvPr/>
        </p:nvSpPr>
        <p:spPr>
          <a:xfrm>
            <a:off x="14691262" y="5912725"/>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2" name="Square"/>
          <p:cNvSpPr/>
          <p:nvPr/>
        </p:nvSpPr>
        <p:spPr>
          <a:xfrm>
            <a:off x="15937687" y="5912725"/>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3" name="Square"/>
          <p:cNvSpPr/>
          <p:nvPr/>
        </p:nvSpPr>
        <p:spPr>
          <a:xfrm>
            <a:off x="17184113"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4" name="Square"/>
          <p:cNvSpPr/>
          <p:nvPr/>
        </p:nvSpPr>
        <p:spPr>
          <a:xfrm>
            <a:off x="18430538"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5" name="Square"/>
          <p:cNvSpPr/>
          <p:nvPr/>
        </p:nvSpPr>
        <p:spPr>
          <a:xfrm>
            <a:off x="14691262" y="7161709"/>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6" name="Square"/>
          <p:cNvSpPr/>
          <p:nvPr/>
        </p:nvSpPr>
        <p:spPr>
          <a:xfrm>
            <a:off x="15937687" y="7161709"/>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7" name="Square"/>
          <p:cNvSpPr/>
          <p:nvPr/>
        </p:nvSpPr>
        <p:spPr>
          <a:xfrm>
            <a:off x="17184113"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8" name="Square"/>
          <p:cNvSpPr/>
          <p:nvPr/>
        </p:nvSpPr>
        <p:spPr>
          <a:xfrm>
            <a:off x="18430538"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69" name="Square"/>
          <p:cNvSpPr/>
          <p:nvPr/>
        </p:nvSpPr>
        <p:spPr>
          <a:xfrm>
            <a:off x="14691262" y="8410694"/>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0" name="Square"/>
          <p:cNvSpPr/>
          <p:nvPr/>
        </p:nvSpPr>
        <p:spPr>
          <a:xfrm>
            <a:off x="15937687" y="8410694"/>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1" name="Square"/>
          <p:cNvSpPr/>
          <p:nvPr/>
        </p:nvSpPr>
        <p:spPr>
          <a:xfrm>
            <a:off x="17184113" y="8410694"/>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2" name="Square"/>
          <p:cNvSpPr/>
          <p:nvPr/>
        </p:nvSpPr>
        <p:spPr>
          <a:xfrm>
            <a:off x="18430538"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3" name="Square"/>
          <p:cNvSpPr/>
          <p:nvPr/>
        </p:nvSpPr>
        <p:spPr>
          <a:xfrm>
            <a:off x="14691262" y="9659678"/>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4" name="Square"/>
          <p:cNvSpPr/>
          <p:nvPr/>
        </p:nvSpPr>
        <p:spPr>
          <a:xfrm>
            <a:off x="15937687"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5" name="Square"/>
          <p:cNvSpPr/>
          <p:nvPr/>
        </p:nvSpPr>
        <p:spPr>
          <a:xfrm>
            <a:off x="17184113" y="9659678"/>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6" name="Square"/>
          <p:cNvSpPr/>
          <p:nvPr/>
        </p:nvSpPr>
        <p:spPr>
          <a:xfrm>
            <a:off x="18430538"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7" name="Square"/>
          <p:cNvSpPr/>
          <p:nvPr/>
        </p:nvSpPr>
        <p:spPr>
          <a:xfrm>
            <a:off x="14691262" y="10908663"/>
            <a:ext cx="638907"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8" name="Square"/>
          <p:cNvSpPr/>
          <p:nvPr/>
        </p:nvSpPr>
        <p:spPr>
          <a:xfrm>
            <a:off x="15937687"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79" name="Square"/>
          <p:cNvSpPr/>
          <p:nvPr/>
        </p:nvSpPr>
        <p:spPr>
          <a:xfrm>
            <a:off x="17184113"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0" name="Square"/>
          <p:cNvSpPr/>
          <p:nvPr/>
        </p:nvSpPr>
        <p:spPr>
          <a:xfrm>
            <a:off x="18430538" y="10908663"/>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1" name="Square"/>
          <p:cNvSpPr/>
          <p:nvPr/>
        </p:nvSpPr>
        <p:spPr>
          <a:xfrm>
            <a:off x="14691262" y="12157647"/>
            <a:ext cx="638907"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2" name="Square"/>
          <p:cNvSpPr/>
          <p:nvPr/>
        </p:nvSpPr>
        <p:spPr>
          <a:xfrm>
            <a:off x="15937687"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3" name="Square"/>
          <p:cNvSpPr/>
          <p:nvPr/>
        </p:nvSpPr>
        <p:spPr>
          <a:xfrm>
            <a:off x="17184113"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4" name="Square"/>
          <p:cNvSpPr/>
          <p:nvPr/>
        </p:nvSpPr>
        <p:spPr>
          <a:xfrm>
            <a:off x="18430538" y="12157647"/>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85" name="MinCliqueCover"/>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latin typeface="Helvetica"/>
                <a:ea typeface="Helvetica"/>
                <a:cs typeface="Helvetica"/>
                <a:sym typeface="Helvetica"/>
              </a:defRPr>
            </a:lvl1pPr>
          </a:lstStyle>
          <a:p>
            <a:pPr>
              <a:defRPr>
                <a:latin typeface="+mn-lt"/>
                <a:ea typeface="+mn-ea"/>
                <a:cs typeface="+mn-cs"/>
                <a:sym typeface="Helvetica Light"/>
              </a:defRPr>
            </a:pPr>
            <a:r>
              <a:rPr>
                <a:latin typeface="Helvetica"/>
                <a:ea typeface="Helvetica"/>
                <a:cs typeface="Helvetica"/>
                <a:sym typeface="Helvetica"/>
              </a:rPr>
              <a:t>MinCliqueCover</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7" name="MinCliqueCover"/>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latin typeface="Helvetica"/>
                <a:ea typeface="Helvetica"/>
                <a:cs typeface="Helvetica"/>
                <a:sym typeface="Helvetica"/>
              </a:defRPr>
            </a:lvl1pPr>
          </a:lstStyle>
          <a:p>
            <a:pPr>
              <a:defRPr>
                <a:latin typeface="+mn-lt"/>
                <a:ea typeface="+mn-ea"/>
                <a:cs typeface="+mn-cs"/>
                <a:sym typeface="Helvetica Light"/>
              </a:defRPr>
            </a:pPr>
            <a:r>
              <a:rPr>
                <a:latin typeface="Helvetica"/>
                <a:ea typeface="Helvetica"/>
                <a:cs typeface="Helvetica"/>
                <a:sym typeface="Helvetica"/>
              </a:rPr>
              <a:t>MinCliqueCover</a:t>
            </a:r>
          </a:p>
        </p:txBody>
      </p:sp>
      <p:sp>
        <p:nvSpPr>
          <p:cNvPr id="3288" name="(NP-Complete)"/>
          <p:cNvSpPr txBox="1"/>
          <p:nvPr/>
        </p:nvSpPr>
        <p:spPr>
          <a:xfrm>
            <a:off x="9574847" y="4551362"/>
            <a:ext cx="5235068"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sz="6000">
                <a:solidFill>
                  <a:srgbClr val="FFFFFF"/>
                </a:solidFill>
              </a:defRPr>
            </a:lvl1pPr>
          </a:lstStyle>
          <a:p>
            <a:pPr/>
            <a:r>
              <a:t>(NP-Complete)</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0" name="MinCliqueCover"/>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latin typeface="Helvetica"/>
                <a:ea typeface="Helvetica"/>
                <a:cs typeface="Helvetica"/>
                <a:sym typeface="Helvetica"/>
              </a:defRPr>
            </a:lvl1pPr>
          </a:lstStyle>
          <a:p>
            <a:pPr>
              <a:defRPr>
                <a:latin typeface="+mn-lt"/>
                <a:ea typeface="+mn-ea"/>
                <a:cs typeface="+mn-cs"/>
                <a:sym typeface="Helvetica Light"/>
              </a:defRPr>
            </a:pPr>
            <a:r>
              <a:rPr>
                <a:latin typeface="Helvetica"/>
                <a:ea typeface="Helvetica"/>
                <a:cs typeface="Helvetica"/>
                <a:sym typeface="Helvetica"/>
              </a:rPr>
              <a:t>MinCliqueCover</a:t>
            </a:r>
          </a:p>
        </p:txBody>
      </p:sp>
      <p:sp>
        <p:nvSpPr>
          <p:cNvPr id="3291" name="BUT! Randomness ensures we can get away with solving simpler graph problem (Matching)"/>
          <p:cNvSpPr txBox="1"/>
          <p:nvPr/>
        </p:nvSpPr>
        <p:spPr>
          <a:xfrm>
            <a:off x="4686300" y="7383462"/>
            <a:ext cx="15016862" cy="2886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6000">
                <a:solidFill>
                  <a:srgbClr val="FFFFFF"/>
                </a:solidFill>
              </a:defRPr>
            </a:lvl1pPr>
          </a:lstStyle>
          <a:p>
            <a:pPr/>
            <a:r>
              <a:t>BUT! Randomness ensures we can get away with solving simpler graph problem (Matching)</a:t>
            </a:r>
          </a:p>
        </p:txBody>
      </p:sp>
      <p:sp>
        <p:nvSpPr>
          <p:cNvPr id="3292" name="(NP-Complete)"/>
          <p:cNvSpPr txBox="1"/>
          <p:nvPr/>
        </p:nvSpPr>
        <p:spPr>
          <a:xfrm>
            <a:off x="9574847" y="4551362"/>
            <a:ext cx="5235068"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sz="6000">
                <a:solidFill>
                  <a:srgbClr val="FFFFFF"/>
                </a:solidFill>
              </a:defRPr>
            </a:lvl1pPr>
          </a:lstStyle>
          <a:p>
            <a:pPr/>
            <a:r>
              <a:t>(NP-Complete)</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4" name="Line"/>
          <p:cNvSpPr/>
          <p:nvPr/>
        </p:nvSpPr>
        <p:spPr>
          <a:xfrm flipH="1">
            <a:off x="12579677" y="8749634"/>
            <a:ext cx="1122801"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95" name="Line"/>
          <p:cNvSpPr/>
          <p:nvPr/>
        </p:nvSpPr>
        <p:spPr>
          <a:xfrm>
            <a:off x="10025014" y="11216930"/>
            <a:ext cx="1" cy="128398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96" name="Line"/>
          <p:cNvSpPr/>
          <p:nvPr/>
        </p:nvSpPr>
        <p:spPr>
          <a:xfrm>
            <a:off x="9998394" y="8576096"/>
            <a:ext cx="1" cy="1283982"/>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97" name="Line"/>
          <p:cNvSpPr/>
          <p:nvPr/>
        </p:nvSpPr>
        <p:spPr>
          <a:xfrm flipH="1">
            <a:off x="16241847" y="3626737"/>
            <a:ext cx="2523440"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98" name="Line"/>
          <p:cNvSpPr/>
          <p:nvPr/>
        </p:nvSpPr>
        <p:spPr>
          <a:xfrm flipH="1">
            <a:off x="7395165" y="9982103"/>
            <a:ext cx="1262566" cy="253296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299" name="Line"/>
          <p:cNvSpPr/>
          <p:nvPr/>
        </p:nvSpPr>
        <p:spPr>
          <a:xfrm>
            <a:off x="7532164" y="7469976"/>
            <a:ext cx="1" cy="128398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0" name="Line"/>
          <p:cNvSpPr/>
          <p:nvPr/>
        </p:nvSpPr>
        <p:spPr>
          <a:xfrm flipH="1">
            <a:off x="10194532" y="4958182"/>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1" name="Line"/>
          <p:cNvSpPr/>
          <p:nvPr/>
        </p:nvSpPr>
        <p:spPr>
          <a:xfrm flipH="1">
            <a:off x="7707394" y="8876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2" name="Line"/>
          <p:cNvSpPr/>
          <p:nvPr/>
        </p:nvSpPr>
        <p:spPr>
          <a:xfrm flipH="1">
            <a:off x="15086598" y="3707778"/>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3" name="Line"/>
          <p:cNvSpPr/>
          <p:nvPr/>
        </p:nvSpPr>
        <p:spPr>
          <a:xfrm>
            <a:off x="12604750" y="9978093"/>
            <a:ext cx="2319081" cy="115859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4" name="Line"/>
          <p:cNvSpPr/>
          <p:nvPr/>
        </p:nvSpPr>
        <p:spPr>
          <a:xfrm>
            <a:off x="15125742" y="5070679"/>
            <a:ext cx="1044514" cy="1044513"/>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5" name="Line"/>
          <p:cNvSpPr/>
          <p:nvPr/>
        </p:nvSpPr>
        <p:spPr>
          <a:xfrm>
            <a:off x="15048171" y="11212472"/>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6" name="Line"/>
          <p:cNvSpPr/>
          <p:nvPr/>
        </p:nvSpPr>
        <p:spPr>
          <a:xfrm>
            <a:off x="18800790" y="11234428"/>
            <a:ext cx="1" cy="1248985"/>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7" name="Line"/>
          <p:cNvSpPr/>
          <p:nvPr/>
        </p:nvSpPr>
        <p:spPr>
          <a:xfrm flipH="1">
            <a:off x="12456051" y="4976328"/>
            <a:ext cx="2523441" cy="3773308"/>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8" name="Line"/>
          <p:cNvSpPr/>
          <p:nvPr/>
        </p:nvSpPr>
        <p:spPr>
          <a:xfrm flipH="1">
            <a:off x="17474032" y="6276891"/>
            <a:ext cx="1305491" cy="2421166"/>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9" name="Line"/>
          <p:cNvSpPr/>
          <p:nvPr/>
        </p:nvSpPr>
        <p:spPr>
          <a:xfrm>
            <a:off x="7593977" y="3706282"/>
            <a:ext cx="2369225" cy="377330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10" name="Line"/>
          <p:cNvSpPr/>
          <p:nvPr/>
        </p:nvSpPr>
        <p:spPr>
          <a:xfrm>
            <a:off x="16318952" y="8749634"/>
            <a:ext cx="1122802" cy="1"/>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11" name="Line"/>
          <p:cNvSpPr/>
          <p:nvPr/>
        </p:nvSpPr>
        <p:spPr>
          <a:xfrm>
            <a:off x="17503565" y="8736458"/>
            <a:ext cx="1" cy="1248986"/>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12" name="Line"/>
          <p:cNvSpPr/>
          <p:nvPr/>
        </p:nvSpPr>
        <p:spPr>
          <a:xfrm>
            <a:off x="16130139" y="8612017"/>
            <a:ext cx="1500427" cy="1500427"/>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13" name="Line"/>
          <p:cNvSpPr/>
          <p:nvPr/>
        </p:nvSpPr>
        <p:spPr>
          <a:xfrm flipV="1">
            <a:off x="8808121" y="10011273"/>
            <a:ext cx="2433788" cy="1234284"/>
          </a:xfrm>
          <a:prstGeom prst="line">
            <a:avLst/>
          </a:prstGeom>
          <a:ln w="1016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14" name="Wrinkle: building this graph would require RAM + time"/>
          <p:cNvSpPr txBox="1"/>
          <p:nvPr/>
        </p:nvSpPr>
        <p:spPr>
          <a:xfrm>
            <a:off x="4356813" y="259296"/>
            <a:ext cx="18006565"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i="1" sz="8000">
                <a:solidFill>
                  <a:srgbClr val="FFFFFF"/>
                </a:solidFill>
                <a:latin typeface="Helvetica"/>
                <a:ea typeface="Helvetica"/>
                <a:cs typeface="Helvetica"/>
                <a:sym typeface="Helvetica"/>
              </a:defRPr>
            </a:pPr>
            <a:r>
              <a:rPr b="1" i="0"/>
              <a:t>Wrinkle</a:t>
            </a:r>
            <a:r>
              <a:rPr i="0">
                <a:latin typeface="+mn-lt"/>
                <a:ea typeface="+mn-ea"/>
                <a:cs typeface="+mn-cs"/>
                <a:sym typeface="Helvetica Light"/>
              </a:rPr>
              <a:t>: building this graph would require RAM + time</a:t>
            </a:r>
          </a:p>
        </p:txBody>
      </p:sp>
      <p:sp>
        <p:nvSpPr>
          <p:cNvPr id="3315" name="Square"/>
          <p:cNvSpPr/>
          <p:nvPr/>
        </p:nvSpPr>
        <p:spPr>
          <a:xfrm>
            <a:off x="7212711"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16" name="Square"/>
          <p:cNvSpPr/>
          <p:nvPr/>
        </p:nvSpPr>
        <p:spPr>
          <a:xfrm>
            <a:off x="845913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17" name="Square"/>
          <p:cNvSpPr/>
          <p:nvPr/>
        </p:nvSpPr>
        <p:spPr>
          <a:xfrm>
            <a:off x="9705561"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18" name="Square"/>
          <p:cNvSpPr/>
          <p:nvPr/>
        </p:nvSpPr>
        <p:spPr>
          <a:xfrm>
            <a:off x="10951987"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19" name="Square"/>
          <p:cNvSpPr/>
          <p:nvPr/>
        </p:nvSpPr>
        <p:spPr>
          <a:xfrm>
            <a:off x="12198412"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0" name="Square"/>
          <p:cNvSpPr/>
          <p:nvPr/>
        </p:nvSpPr>
        <p:spPr>
          <a:xfrm>
            <a:off x="13444836" y="342106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1" name="Square"/>
          <p:cNvSpPr/>
          <p:nvPr/>
        </p:nvSpPr>
        <p:spPr>
          <a:xfrm>
            <a:off x="7212711"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2" name="Square"/>
          <p:cNvSpPr/>
          <p:nvPr/>
        </p:nvSpPr>
        <p:spPr>
          <a:xfrm>
            <a:off x="84591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3" name="Square"/>
          <p:cNvSpPr/>
          <p:nvPr/>
        </p:nvSpPr>
        <p:spPr>
          <a:xfrm>
            <a:off x="9705561"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4" name="Square"/>
          <p:cNvSpPr/>
          <p:nvPr/>
        </p:nvSpPr>
        <p:spPr>
          <a:xfrm>
            <a:off x="1095198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5" name="Square"/>
          <p:cNvSpPr/>
          <p:nvPr/>
        </p:nvSpPr>
        <p:spPr>
          <a:xfrm>
            <a:off x="12198412"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6" name="Square"/>
          <p:cNvSpPr/>
          <p:nvPr/>
        </p:nvSpPr>
        <p:spPr>
          <a:xfrm>
            <a:off x="13444836" y="4670052"/>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7" name="Square"/>
          <p:cNvSpPr/>
          <p:nvPr/>
        </p:nvSpPr>
        <p:spPr>
          <a:xfrm>
            <a:off x="721271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8" name="Square"/>
          <p:cNvSpPr/>
          <p:nvPr/>
        </p:nvSpPr>
        <p:spPr>
          <a:xfrm>
            <a:off x="84591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29" name="Square"/>
          <p:cNvSpPr/>
          <p:nvPr/>
        </p:nvSpPr>
        <p:spPr>
          <a:xfrm>
            <a:off x="9705561"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0" name="Square"/>
          <p:cNvSpPr/>
          <p:nvPr/>
        </p:nvSpPr>
        <p:spPr>
          <a:xfrm>
            <a:off x="1095198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1" name="Square"/>
          <p:cNvSpPr/>
          <p:nvPr/>
        </p:nvSpPr>
        <p:spPr>
          <a:xfrm>
            <a:off x="12198412"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2" name="Square"/>
          <p:cNvSpPr/>
          <p:nvPr/>
        </p:nvSpPr>
        <p:spPr>
          <a:xfrm>
            <a:off x="13444836" y="591903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3" name="Square"/>
          <p:cNvSpPr/>
          <p:nvPr/>
        </p:nvSpPr>
        <p:spPr>
          <a:xfrm>
            <a:off x="7212711"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4" name="Square"/>
          <p:cNvSpPr/>
          <p:nvPr/>
        </p:nvSpPr>
        <p:spPr>
          <a:xfrm>
            <a:off x="84591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5" name="Square"/>
          <p:cNvSpPr/>
          <p:nvPr/>
        </p:nvSpPr>
        <p:spPr>
          <a:xfrm>
            <a:off x="9705561"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6" name="Square"/>
          <p:cNvSpPr/>
          <p:nvPr/>
        </p:nvSpPr>
        <p:spPr>
          <a:xfrm>
            <a:off x="1095198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7" name="Square"/>
          <p:cNvSpPr/>
          <p:nvPr/>
        </p:nvSpPr>
        <p:spPr>
          <a:xfrm>
            <a:off x="12198412"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8" name="Square"/>
          <p:cNvSpPr/>
          <p:nvPr/>
        </p:nvSpPr>
        <p:spPr>
          <a:xfrm>
            <a:off x="13444836" y="716802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39" name="Square"/>
          <p:cNvSpPr/>
          <p:nvPr/>
        </p:nvSpPr>
        <p:spPr>
          <a:xfrm>
            <a:off x="7212711"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0" name="Square"/>
          <p:cNvSpPr/>
          <p:nvPr/>
        </p:nvSpPr>
        <p:spPr>
          <a:xfrm>
            <a:off x="845913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1" name="Square"/>
          <p:cNvSpPr/>
          <p:nvPr/>
        </p:nvSpPr>
        <p:spPr>
          <a:xfrm>
            <a:off x="9705561"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2" name="Square"/>
          <p:cNvSpPr/>
          <p:nvPr/>
        </p:nvSpPr>
        <p:spPr>
          <a:xfrm>
            <a:off x="1095198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3" name="Square"/>
          <p:cNvSpPr/>
          <p:nvPr/>
        </p:nvSpPr>
        <p:spPr>
          <a:xfrm>
            <a:off x="12198412"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4" name="Square"/>
          <p:cNvSpPr/>
          <p:nvPr/>
        </p:nvSpPr>
        <p:spPr>
          <a:xfrm>
            <a:off x="13444836" y="841700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5" name="Square"/>
          <p:cNvSpPr/>
          <p:nvPr/>
        </p:nvSpPr>
        <p:spPr>
          <a:xfrm>
            <a:off x="7212711"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6" name="Square"/>
          <p:cNvSpPr/>
          <p:nvPr/>
        </p:nvSpPr>
        <p:spPr>
          <a:xfrm>
            <a:off x="845913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7" name="Square"/>
          <p:cNvSpPr/>
          <p:nvPr/>
        </p:nvSpPr>
        <p:spPr>
          <a:xfrm>
            <a:off x="9705561"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8" name="Square"/>
          <p:cNvSpPr/>
          <p:nvPr/>
        </p:nvSpPr>
        <p:spPr>
          <a:xfrm>
            <a:off x="1095198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49" name="Square"/>
          <p:cNvSpPr/>
          <p:nvPr/>
        </p:nvSpPr>
        <p:spPr>
          <a:xfrm>
            <a:off x="12198412"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0" name="Square"/>
          <p:cNvSpPr/>
          <p:nvPr/>
        </p:nvSpPr>
        <p:spPr>
          <a:xfrm>
            <a:off x="13444836" y="9665990"/>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1" name="Square"/>
          <p:cNvSpPr/>
          <p:nvPr/>
        </p:nvSpPr>
        <p:spPr>
          <a:xfrm>
            <a:off x="7212711"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2" name="Square"/>
          <p:cNvSpPr/>
          <p:nvPr/>
        </p:nvSpPr>
        <p:spPr>
          <a:xfrm>
            <a:off x="845913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3" name="Square"/>
          <p:cNvSpPr/>
          <p:nvPr/>
        </p:nvSpPr>
        <p:spPr>
          <a:xfrm>
            <a:off x="9705561"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4" name="Square"/>
          <p:cNvSpPr/>
          <p:nvPr/>
        </p:nvSpPr>
        <p:spPr>
          <a:xfrm>
            <a:off x="1095198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5" name="Square"/>
          <p:cNvSpPr/>
          <p:nvPr/>
        </p:nvSpPr>
        <p:spPr>
          <a:xfrm>
            <a:off x="12198412"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6" name="Square"/>
          <p:cNvSpPr/>
          <p:nvPr/>
        </p:nvSpPr>
        <p:spPr>
          <a:xfrm>
            <a:off x="13444836" y="1091497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7" name="Square"/>
          <p:cNvSpPr/>
          <p:nvPr/>
        </p:nvSpPr>
        <p:spPr>
          <a:xfrm>
            <a:off x="7212711"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8" name="Square"/>
          <p:cNvSpPr/>
          <p:nvPr/>
        </p:nvSpPr>
        <p:spPr>
          <a:xfrm>
            <a:off x="84591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9" name="Square"/>
          <p:cNvSpPr/>
          <p:nvPr/>
        </p:nvSpPr>
        <p:spPr>
          <a:xfrm>
            <a:off x="9705561"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0" name="Square"/>
          <p:cNvSpPr/>
          <p:nvPr/>
        </p:nvSpPr>
        <p:spPr>
          <a:xfrm>
            <a:off x="1095198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1" name="Square"/>
          <p:cNvSpPr/>
          <p:nvPr/>
        </p:nvSpPr>
        <p:spPr>
          <a:xfrm>
            <a:off x="12198412"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2" name="Square"/>
          <p:cNvSpPr/>
          <p:nvPr/>
        </p:nvSpPr>
        <p:spPr>
          <a:xfrm>
            <a:off x="13444836" y="1216395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3" name="Square"/>
          <p:cNvSpPr/>
          <p:nvPr/>
        </p:nvSpPr>
        <p:spPr>
          <a:xfrm>
            <a:off x="14691262" y="341475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4" name="Square"/>
          <p:cNvSpPr/>
          <p:nvPr/>
        </p:nvSpPr>
        <p:spPr>
          <a:xfrm>
            <a:off x="15937687"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5" name="Square"/>
          <p:cNvSpPr/>
          <p:nvPr/>
        </p:nvSpPr>
        <p:spPr>
          <a:xfrm>
            <a:off x="17184113"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6" name="Square"/>
          <p:cNvSpPr/>
          <p:nvPr/>
        </p:nvSpPr>
        <p:spPr>
          <a:xfrm>
            <a:off x="18430538" y="34147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7" name="Square"/>
          <p:cNvSpPr/>
          <p:nvPr/>
        </p:nvSpPr>
        <p:spPr>
          <a:xfrm>
            <a:off x="14691262" y="4663740"/>
            <a:ext cx="638907"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8" name="Square"/>
          <p:cNvSpPr/>
          <p:nvPr/>
        </p:nvSpPr>
        <p:spPr>
          <a:xfrm>
            <a:off x="15937687"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9" name="Square"/>
          <p:cNvSpPr/>
          <p:nvPr/>
        </p:nvSpPr>
        <p:spPr>
          <a:xfrm>
            <a:off x="17184113"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0" name="Square"/>
          <p:cNvSpPr/>
          <p:nvPr/>
        </p:nvSpPr>
        <p:spPr>
          <a:xfrm>
            <a:off x="18430538" y="4663740"/>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1" name="Square"/>
          <p:cNvSpPr/>
          <p:nvPr/>
        </p:nvSpPr>
        <p:spPr>
          <a:xfrm>
            <a:off x="14691262" y="5912725"/>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2" name="Square"/>
          <p:cNvSpPr/>
          <p:nvPr/>
        </p:nvSpPr>
        <p:spPr>
          <a:xfrm>
            <a:off x="15937687"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3" name="Square"/>
          <p:cNvSpPr/>
          <p:nvPr/>
        </p:nvSpPr>
        <p:spPr>
          <a:xfrm>
            <a:off x="17184113"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4" name="Square"/>
          <p:cNvSpPr/>
          <p:nvPr/>
        </p:nvSpPr>
        <p:spPr>
          <a:xfrm>
            <a:off x="18430538" y="59127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5" name="Square"/>
          <p:cNvSpPr/>
          <p:nvPr/>
        </p:nvSpPr>
        <p:spPr>
          <a:xfrm>
            <a:off x="14691262" y="7161709"/>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6" name="Square"/>
          <p:cNvSpPr/>
          <p:nvPr/>
        </p:nvSpPr>
        <p:spPr>
          <a:xfrm>
            <a:off x="15937687"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7" name="Square"/>
          <p:cNvSpPr/>
          <p:nvPr/>
        </p:nvSpPr>
        <p:spPr>
          <a:xfrm>
            <a:off x="17184113"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8" name="Square"/>
          <p:cNvSpPr/>
          <p:nvPr/>
        </p:nvSpPr>
        <p:spPr>
          <a:xfrm>
            <a:off x="18430538" y="7161709"/>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9" name="Square"/>
          <p:cNvSpPr/>
          <p:nvPr/>
        </p:nvSpPr>
        <p:spPr>
          <a:xfrm>
            <a:off x="14691262" y="8410694"/>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0" name="Square"/>
          <p:cNvSpPr/>
          <p:nvPr/>
        </p:nvSpPr>
        <p:spPr>
          <a:xfrm>
            <a:off x="15937687"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1" name="Square"/>
          <p:cNvSpPr/>
          <p:nvPr/>
        </p:nvSpPr>
        <p:spPr>
          <a:xfrm>
            <a:off x="17184113"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2" name="Square"/>
          <p:cNvSpPr/>
          <p:nvPr/>
        </p:nvSpPr>
        <p:spPr>
          <a:xfrm>
            <a:off x="18430538" y="8410694"/>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3" name="Square"/>
          <p:cNvSpPr/>
          <p:nvPr/>
        </p:nvSpPr>
        <p:spPr>
          <a:xfrm>
            <a:off x="14691262" y="9659678"/>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4" name="Square"/>
          <p:cNvSpPr/>
          <p:nvPr/>
        </p:nvSpPr>
        <p:spPr>
          <a:xfrm>
            <a:off x="15937687"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5" name="Square"/>
          <p:cNvSpPr/>
          <p:nvPr/>
        </p:nvSpPr>
        <p:spPr>
          <a:xfrm>
            <a:off x="17184113"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6" name="Square"/>
          <p:cNvSpPr/>
          <p:nvPr/>
        </p:nvSpPr>
        <p:spPr>
          <a:xfrm>
            <a:off x="18430538" y="965967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7" name="Square"/>
          <p:cNvSpPr/>
          <p:nvPr/>
        </p:nvSpPr>
        <p:spPr>
          <a:xfrm>
            <a:off x="14691262" y="10908663"/>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8" name="Square"/>
          <p:cNvSpPr/>
          <p:nvPr/>
        </p:nvSpPr>
        <p:spPr>
          <a:xfrm>
            <a:off x="15937687"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9" name="Square"/>
          <p:cNvSpPr/>
          <p:nvPr/>
        </p:nvSpPr>
        <p:spPr>
          <a:xfrm>
            <a:off x="17184113"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0" name="Square"/>
          <p:cNvSpPr/>
          <p:nvPr/>
        </p:nvSpPr>
        <p:spPr>
          <a:xfrm>
            <a:off x="18430538" y="10908663"/>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1" name="Square"/>
          <p:cNvSpPr/>
          <p:nvPr/>
        </p:nvSpPr>
        <p:spPr>
          <a:xfrm>
            <a:off x="14691262" y="1215764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2" name="Square"/>
          <p:cNvSpPr/>
          <p:nvPr/>
        </p:nvSpPr>
        <p:spPr>
          <a:xfrm>
            <a:off x="15937687"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3" name="Square"/>
          <p:cNvSpPr/>
          <p:nvPr/>
        </p:nvSpPr>
        <p:spPr>
          <a:xfrm>
            <a:off x="17184113"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4" name="Square"/>
          <p:cNvSpPr/>
          <p:nvPr/>
        </p:nvSpPr>
        <p:spPr>
          <a:xfrm>
            <a:off x="18430538" y="1215764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17"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18"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19"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20"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6" name="SplitMesher: approximates Matching without materializing meshing graph"/>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rPr>
                <a:latin typeface="Helvetica"/>
                <a:ea typeface="Helvetica"/>
                <a:cs typeface="Helvetica"/>
                <a:sym typeface="Helvetica"/>
              </a:rPr>
              <a:t>SplitMesher: </a:t>
            </a:r>
            <a:r>
              <a:t>approximates</a:t>
            </a:r>
            <a:r>
              <a:rPr>
                <a:latin typeface="Helvetica"/>
                <a:ea typeface="Helvetica"/>
                <a:cs typeface="Helvetica"/>
                <a:sym typeface="Helvetica"/>
              </a:rPr>
              <a:t> Matching </a:t>
            </a:r>
            <a:r>
              <a:t>without materializing meshing graph</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8" name="Square"/>
          <p:cNvSpPr/>
          <p:nvPr/>
        </p:nvSpPr>
        <p:spPr>
          <a:xfrm>
            <a:off x="6335880" y="737264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9" name="Square"/>
          <p:cNvSpPr/>
          <p:nvPr/>
        </p:nvSpPr>
        <p:spPr>
          <a:xfrm>
            <a:off x="6335880" y="862162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0" name="Square"/>
          <p:cNvSpPr/>
          <p:nvPr/>
        </p:nvSpPr>
        <p:spPr>
          <a:xfrm>
            <a:off x="8731389" y="7375707"/>
            <a:ext cx="638906" cy="638907"/>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1" name="Square"/>
          <p:cNvSpPr/>
          <p:nvPr/>
        </p:nvSpPr>
        <p:spPr>
          <a:xfrm>
            <a:off x="8731389" y="862469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2" name="Square"/>
          <p:cNvSpPr/>
          <p:nvPr/>
        </p:nvSpPr>
        <p:spPr>
          <a:xfrm>
            <a:off x="7533634" y="737264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3" name="Square"/>
          <p:cNvSpPr/>
          <p:nvPr/>
        </p:nvSpPr>
        <p:spPr>
          <a:xfrm>
            <a:off x="7533634" y="8621627"/>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4" name="Square"/>
          <p:cNvSpPr/>
          <p:nvPr/>
        </p:nvSpPr>
        <p:spPr>
          <a:xfrm>
            <a:off x="9929143" y="7375708"/>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5" name="Square"/>
          <p:cNvSpPr/>
          <p:nvPr/>
        </p:nvSpPr>
        <p:spPr>
          <a:xfrm>
            <a:off x="9929143" y="862469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6" name="SplitMesher: approximates Matching without materializing meshing graph"/>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rPr>
                <a:latin typeface="Helvetica"/>
                <a:ea typeface="Helvetica"/>
                <a:cs typeface="Helvetica"/>
                <a:sym typeface="Helvetica"/>
              </a:rPr>
              <a:t>SplitMesher: </a:t>
            </a:r>
            <a:r>
              <a:t>approximates</a:t>
            </a:r>
            <a:r>
              <a:rPr>
                <a:latin typeface="Helvetica"/>
                <a:ea typeface="Helvetica"/>
                <a:cs typeface="Helvetica"/>
                <a:sym typeface="Helvetica"/>
              </a:rPr>
              <a:t> Matching </a:t>
            </a:r>
            <a:r>
              <a:t>without materializing meshing graph</a:t>
            </a:r>
          </a:p>
        </p:txBody>
      </p:sp>
      <p:grpSp>
        <p:nvGrpSpPr>
          <p:cNvPr id="3410" name="Group"/>
          <p:cNvGrpSpPr/>
          <p:nvPr/>
        </p:nvGrpSpPr>
        <p:grpSpPr>
          <a:xfrm>
            <a:off x="14682897" y="6984484"/>
            <a:ext cx="2785740" cy="638906"/>
            <a:chOff x="0" y="0"/>
            <a:chExt cx="2785738" cy="638905"/>
          </a:xfrm>
        </p:grpSpPr>
        <p:sp>
          <p:nvSpPr>
            <p:cNvPr id="3407" name="Square"/>
            <p:cNvSpPr/>
            <p:nvPr/>
          </p:nvSpPr>
          <p:spPr>
            <a:xfrm>
              <a:off x="0"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08" name="Square"/>
            <p:cNvSpPr/>
            <p:nvPr/>
          </p:nvSpPr>
          <p:spPr>
            <a:xfrm>
              <a:off x="2146833"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09" name="Line"/>
            <p:cNvSpPr/>
            <p:nvPr/>
          </p:nvSpPr>
          <p:spPr>
            <a:xfrm flipH="1" flipV="1">
              <a:off x="482044" y="319452"/>
              <a:ext cx="1872958" cy="1"/>
            </a:xfrm>
            <a:prstGeom prst="line">
              <a:avLst/>
            </a:prstGeom>
            <a:noFill/>
            <a:ln w="152400" cap="flat">
              <a:solidFill>
                <a:srgbClr val="CB297B"/>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pSp>
        <p:nvGrpSpPr>
          <p:cNvPr id="3414" name="Group"/>
          <p:cNvGrpSpPr/>
          <p:nvPr/>
        </p:nvGrpSpPr>
        <p:grpSpPr>
          <a:xfrm>
            <a:off x="14682897" y="7998667"/>
            <a:ext cx="2785740" cy="638906"/>
            <a:chOff x="0" y="0"/>
            <a:chExt cx="2785738" cy="638905"/>
          </a:xfrm>
        </p:grpSpPr>
        <p:sp>
          <p:nvSpPr>
            <p:cNvPr id="3411" name="Square"/>
            <p:cNvSpPr/>
            <p:nvPr/>
          </p:nvSpPr>
          <p:spPr>
            <a:xfrm>
              <a:off x="0"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12" name="Square"/>
            <p:cNvSpPr/>
            <p:nvPr/>
          </p:nvSpPr>
          <p:spPr>
            <a:xfrm>
              <a:off x="2146833"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13" name="Line"/>
            <p:cNvSpPr/>
            <p:nvPr/>
          </p:nvSpPr>
          <p:spPr>
            <a:xfrm flipH="1" flipV="1">
              <a:off x="482044" y="319452"/>
              <a:ext cx="1872958" cy="1"/>
            </a:xfrm>
            <a:prstGeom prst="line">
              <a:avLst/>
            </a:prstGeom>
            <a:noFill/>
            <a:ln w="152400" cap="flat">
              <a:solidFill>
                <a:srgbClr val="CB297B"/>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pSp>
        <p:nvGrpSpPr>
          <p:cNvPr id="3418" name="Group"/>
          <p:cNvGrpSpPr/>
          <p:nvPr/>
        </p:nvGrpSpPr>
        <p:grpSpPr>
          <a:xfrm>
            <a:off x="14682897" y="9012849"/>
            <a:ext cx="2785740" cy="638906"/>
            <a:chOff x="0" y="0"/>
            <a:chExt cx="2785738" cy="638905"/>
          </a:xfrm>
        </p:grpSpPr>
        <p:sp>
          <p:nvSpPr>
            <p:cNvPr id="3415" name="Square"/>
            <p:cNvSpPr/>
            <p:nvPr/>
          </p:nvSpPr>
          <p:spPr>
            <a:xfrm>
              <a:off x="0"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16" name="Square"/>
            <p:cNvSpPr/>
            <p:nvPr/>
          </p:nvSpPr>
          <p:spPr>
            <a:xfrm>
              <a:off x="2146833" y="0"/>
              <a:ext cx="638906" cy="638906"/>
            </a:xfrm>
            <a:prstGeom prst="rect">
              <a:avLst/>
            </a:prstGeom>
            <a:solidFill>
              <a:srgbClr val="BB397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3417" name="Line"/>
            <p:cNvSpPr/>
            <p:nvPr/>
          </p:nvSpPr>
          <p:spPr>
            <a:xfrm flipH="1" flipV="1">
              <a:off x="482044" y="319452"/>
              <a:ext cx="1872958" cy="1"/>
            </a:xfrm>
            <a:prstGeom prst="line">
              <a:avLst/>
            </a:prstGeom>
            <a:noFill/>
            <a:ln w="152400" cap="flat">
              <a:solidFill>
                <a:srgbClr val="CB297B"/>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sp>
        <p:nvSpPr>
          <p:cNvPr id="3419" name="Line"/>
          <p:cNvSpPr/>
          <p:nvPr/>
        </p:nvSpPr>
        <p:spPr>
          <a:xfrm>
            <a:off x="11738226" y="8318119"/>
            <a:ext cx="1768145" cy="1"/>
          </a:xfrm>
          <a:prstGeom prst="line">
            <a:avLst/>
          </a:prstGeom>
          <a:ln w="203200">
            <a:solidFill>
              <a:srgbClr val="FFFFFF"/>
            </a:solidFill>
            <a:miter lim="400000"/>
            <a:tailEnd type="arrow"/>
          </a:ln>
        </p:spPr>
        <p:txBody>
          <a:bodyPr lIns="71437" tIns="71437" rIns="71437" bIns="71437" anchor="ctr"/>
          <a:lstStyle/>
          <a:p>
            <a:pPr>
              <a:defRPr sz="3200"/>
            </a:pPr>
          </a:p>
        </p:txBody>
      </p:sp>
      <p:sp>
        <p:nvSpPr>
          <p:cNvPr id="3420" name="Set of partially full pages"/>
          <p:cNvSpPr txBox="1"/>
          <p:nvPr/>
        </p:nvSpPr>
        <p:spPr>
          <a:xfrm>
            <a:off x="2950804" y="5428576"/>
            <a:ext cx="8553578"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solidFill>
                  <a:srgbClr val="FFFFFF"/>
                </a:solidFill>
              </a:defRPr>
            </a:lvl1pPr>
          </a:lstStyle>
          <a:p>
            <a:pPr/>
            <a:r>
              <a:t>Set of partially full pages</a:t>
            </a:r>
          </a:p>
        </p:txBody>
      </p:sp>
      <p:sp>
        <p:nvSpPr>
          <p:cNvPr id="3421" name="Pairs of meshable pages"/>
          <p:cNvSpPr txBox="1"/>
          <p:nvPr/>
        </p:nvSpPr>
        <p:spPr>
          <a:xfrm>
            <a:off x="13798586" y="5428576"/>
            <a:ext cx="8624444" cy="1057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solidFill>
                  <a:srgbClr val="FFFFFF"/>
                </a:solidFill>
              </a:defRPr>
            </a:lvl1pPr>
          </a:lstStyle>
          <a:p>
            <a:pPr/>
            <a:r>
              <a:t>Pairs of meshable pages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3"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4"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5"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6"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7"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8"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29"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0"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2" name="Iterate, comparing a[i] to b[i]"/>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Iterate, comparing a[i] to b[i]</a:t>
            </a:r>
          </a:p>
        </p:txBody>
      </p:sp>
      <p:sp>
        <p:nvSpPr>
          <p:cNvPr id="3433"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4"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5"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6"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7"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8"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39"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0"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1" name="Rounded Rectangle"/>
          <p:cNvSpPr/>
          <p:nvPr/>
        </p:nvSpPr>
        <p:spPr>
          <a:xfrm>
            <a:off x="8369072" y="6141125"/>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3"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4"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5"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6"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7"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8"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49"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0"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1" name="Rounded Rectangle"/>
          <p:cNvSpPr/>
          <p:nvPr/>
        </p:nvSpPr>
        <p:spPr>
          <a:xfrm>
            <a:off x="8369072" y="7390109"/>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452" name="Iterate, comparing a[i] to b[i]"/>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Iterate, comparing a[i] to b[i]</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4"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5"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6"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7"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8"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59"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0"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1"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2" name="Rounded Rectangle"/>
          <p:cNvSpPr/>
          <p:nvPr/>
        </p:nvSpPr>
        <p:spPr>
          <a:xfrm>
            <a:off x="8369072" y="8639094"/>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463" name="Iterate, comparing a[i] to b[i]"/>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Iterate, comparing a[i] to b[i]</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5"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6"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7"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8"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69"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0"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1"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2"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3" name="Rounded Rectangle"/>
          <p:cNvSpPr/>
          <p:nvPr/>
        </p:nvSpPr>
        <p:spPr>
          <a:xfrm>
            <a:off x="8369072" y="9888077"/>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474" name="Iterate, comparing a[i] to b[i]"/>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Iterate, comparing a[i] to b[i]</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6"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7"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8"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79"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0"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1"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2"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3"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4" name="Rounded Rectangle"/>
          <p:cNvSpPr/>
          <p:nvPr/>
        </p:nvSpPr>
        <p:spPr>
          <a:xfrm rot="896014">
            <a:off x="8393407" y="6725173"/>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485" name="loop, comparing a[i] to b[(i+1)%len]"/>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loop, comparing a[i] to b[(i+1)%len]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7"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8" name="Square"/>
          <p:cNvSpPr/>
          <p:nvPr/>
        </p:nvSpPr>
        <p:spPr>
          <a:xfrm>
            <a:off x="8793748" y="7705656"/>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89"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0"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1"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2"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3" name="Square"/>
          <p:cNvSpPr/>
          <p:nvPr/>
        </p:nvSpPr>
        <p:spPr>
          <a:xfrm>
            <a:off x="13666137" y="895464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4"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5" name="Rounded Rectangle"/>
          <p:cNvSpPr/>
          <p:nvPr/>
        </p:nvSpPr>
        <p:spPr>
          <a:xfrm rot="896014">
            <a:off x="8393407" y="8014601"/>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496" name="loop fixed number of times, comparing a[i] to b[(i+1)%len]"/>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t>loop </a:t>
            </a:r>
            <a:r>
              <a:rPr b="1">
                <a:latin typeface="Helvetica"/>
                <a:ea typeface="Helvetica"/>
                <a:cs typeface="Helvetica"/>
                <a:sym typeface="Helvetica"/>
              </a:rPr>
              <a:t>fixed</a:t>
            </a:r>
            <a:r>
              <a:t> number of times, comparing a[i] to b[(i+1)%len]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8"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99" name="Square"/>
          <p:cNvSpPr/>
          <p:nvPr/>
        </p:nvSpPr>
        <p:spPr>
          <a:xfrm>
            <a:off x="8793748" y="7705656"/>
            <a:ext cx="638906"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0"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1"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2"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3"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4" name="Square"/>
          <p:cNvSpPr/>
          <p:nvPr/>
        </p:nvSpPr>
        <p:spPr>
          <a:xfrm>
            <a:off x="13666137" y="8954642"/>
            <a:ext cx="638907" cy="638906"/>
          </a:xfrm>
          <a:prstGeom prst="rect">
            <a:avLst/>
          </a:prstGeom>
          <a:solidFill>
            <a:srgbClr val="BB397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5"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06" name="Rounded Rectangle"/>
          <p:cNvSpPr/>
          <p:nvPr/>
        </p:nvSpPr>
        <p:spPr>
          <a:xfrm rot="896014">
            <a:off x="8393407" y="8014601"/>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
        <p:nvSpPr>
          <p:cNvPr id="3507" name="Line"/>
          <p:cNvSpPr/>
          <p:nvPr/>
        </p:nvSpPr>
        <p:spPr>
          <a:xfrm flipH="1" flipV="1">
            <a:off x="9105446" y="8030764"/>
            <a:ext cx="4907291" cy="1215050"/>
          </a:xfrm>
          <a:prstGeom prst="line">
            <a:avLst/>
          </a:prstGeom>
          <a:ln w="152400">
            <a:solidFill>
              <a:srgbClr val="CB297B"/>
            </a:solidFill>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25"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26"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27"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28"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9" name="Remove found match"/>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Remove found match</a:t>
            </a:r>
          </a:p>
        </p:txBody>
      </p:sp>
      <p:sp>
        <p:nvSpPr>
          <p:cNvPr id="3510"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1"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2"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3"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4"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5"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16" name="Rounded Rectangle"/>
          <p:cNvSpPr/>
          <p:nvPr/>
        </p:nvSpPr>
        <p:spPr>
          <a:xfrm rot="896014">
            <a:off x="8393407" y="8014601"/>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8" name="Continue"/>
          <p:cNvSpPr txBox="1"/>
          <p:nvPr/>
        </p:nvSpPr>
        <p:spPr>
          <a:xfrm>
            <a:off x="3630778" y="774519"/>
            <a:ext cx="17122444"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8000">
                <a:solidFill>
                  <a:srgbClr val="FFFFFF"/>
                </a:solidFill>
              </a:defRPr>
            </a:lvl1pPr>
          </a:lstStyle>
          <a:p>
            <a:pPr/>
            <a:r>
              <a:t>Continue</a:t>
            </a:r>
          </a:p>
        </p:txBody>
      </p:sp>
      <p:sp>
        <p:nvSpPr>
          <p:cNvPr id="3519" name="Square"/>
          <p:cNvSpPr/>
          <p:nvPr/>
        </p:nvSpPr>
        <p:spPr>
          <a:xfrm>
            <a:off x="8793748" y="6456672"/>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0" name="Square"/>
          <p:cNvSpPr/>
          <p:nvPr/>
        </p:nvSpPr>
        <p:spPr>
          <a:xfrm>
            <a:off x="8793748" y="8954641"/>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1" name="Square"/>
          <p:cNvSpPr/>
          <p:nvPr/>
        </p:nvSpPr>
        <p:spPr>
          <a:xfrm>
            <a:off x="8793748" y="10203625"/>
            <a:ext cx="638906"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2" name="Square"/>
          <p:cNvSpPr/>
          <p:nvPr/>
        </p:nvSpPr>
        <p:spPr>
          <a:xfrm>
            <a:off x="13666137" y="6456672"/>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3" name="Square"/>
          <p:cNvSpPr/>
          <p:nvPr/>
        </p:nvSpPr>
        <p:spPr>
          <a:xfrm>
            <a:off x="13666137" y="7705657"/>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4" name="Square"/>
          <p:cNvSpPr/>
          <p:nvPr/>
        </p:nvSpPr>
        <p:spPr>
          <a:xfrm>
            <a:off x="13666137" y="10203626"/>
            <a:ext cx="638907" cy="638906"/>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5" name="Rounded Rectangle"/>
          <p:cNvSpPr/>
          <p:nvPr/>
        </p:nvSpPr>
        <p:spPr>
          <a:xfrm rot="896014">
            <a:off x="8393407" y="9231368"/>
            <a:ext cx="6331749" cy="1270001"/>
          </a:xfrm>
          <a:prstGeom prst="roundRect">
            <a:avLst>
              <a:gd name="adj" fmla="val 15000"/>
            </a:avLst>
          </a:prstGeom>
          <a:ln w="101600">
            <a:solidFill>
              <a:schemeClr val="accent3">
                <a:satOff val="18648"/>
                <a:lumOff val="5971"/>
              </a:schemeClr>
            </a:solidFill>
            <a:miter lim="400000"/>
          </a:ln>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7" name="SplitMesher: approximates Matching without materializing meshing graph"/>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rPr>
                <a:latin typeface="Helvetica"/>
                <a:ea typeface="Helvetica"/>
                <a:cs typeface="Helvetica"/>
                <a:sym typeface="Helvetica"/>
              </a:rPr>
              <a:t>SplitMesher: </a:t>
            </a:r>
            <a:r>
              <a:t>approximates</a:t>
            </a:r>
            <a:r>
              <a:rPr>
                <a:latin typeface="Helvetica"/>
                <a:ea typeface="Helvetica"/>
                <a:cs typeface="Helvetica"/>
                <a:sym typeface="Helvetica"/>
              </a:rPr>
              <a:t> Matching </a:t>
            </a:r>
            <a:r>
              <a:t>without materializing meshing graph</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9" name="SplitMesher: approximates Matching without materializing meshing graph"/>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rPr>
                <a:latin typeface="Helvetica"/>
                <a:ea typeface="Helvetica"/>
                <a:cs typeface="Helvetica"/>
                <a:sym typeface="Helvetica"/>
              </a:rPr>
              <a:t>SplitMesher: </a:t>
            </a:r>
            <a:r>
              <a:t>approximates</a:t>
            </a:r>
            <a:r>
              <a:rPr>
                <a:latin typeface="Helvetica"/>
                <a:ea typeface="Helvetica"/>
                <a:cs typeface="Helvetica"/>
                <a:sym typeface="Helvetica"/>
              </a:rPr>
              <a:t> Matching </a:t>
            </a:r>
            <a:r>
              <a:t>without materializing meshing graph</a:t>
            </a:r>
          </a:p>
        </p:txBody>
      </p:sp>
      <p:sp>
        <p:nvSpPr>
          <p:cNvPr id="3530" name="O(n/q) time…"/>
          <p:cNvSpPr txBox="1"/>
          <p:nvPr/>
        </p:nvSpPr>
        <p:spPr>
          <a:xfrm>
            <a:off x="1848548" y="4094466"/>
            <a:ext cx="20686904" cy="3190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12000">
                <a:solidFill>
                  <a:srgbClr val="FFFFFF"/>
                </a:solidFill>
              </a:defRPr>
            </a:pPr>
            <a:r>
              <a:t>O(</a:t>
            </a:r>
            <a:r>
              <a:rPr i="1">
                <a:latin typeface="Helvetica"/>
                <a:ea typeface="Helvetica"/>
                <a:cs typeface="Helvetica"/>
                <a:sym typeface="Helvetica"/>
              </a:rPr>
              <a:t>n/q</a:t>
            </a:r>
            <a:r>
              <a:t>) time</a:t>
            </a:r>
          </a:p>
          <a:p>
            <a:pPr>
              <a:defRPr sz="8000">
                <a:solidFill>
                  <a:srgbClr val="FFFFFF"/>
                </a:solidFill>
              </a:defRPr>
            </a:pPr>
            <a:r>
              <a:t>(</a:t>
            </a:r>
            <a:r>
              <a:rPr i="1">
                <a:latin typeface="Helvetica"/>
                <a:ea typeface="Helvetica"/>
                <a:cs typeface="Helvetica"/>
                <a:sym typeface="Helvetica"/>
              </a:rPr>
              <a:t>q</a:t>
            </a:r>
            <a:r>
              <a:t> is the global probability of spans meshing)</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2" name="SplitMesher: approximates Matching without materializing meshing graph"/>
          <p:cNvSpPr txBox="1"/>
          <p:nvPr/>
        </p:nvSpPr>
        <p:spPr>
          <a:xfrm>
            <a:off x="3630778" y="164911"/>
            <a:ext cx="17122444" cy="25812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rPr>
                <a:latin typeface="Helvetica"/>
                <a:ea typeface="Helvetica"/>
                <a:cs typeface="Helvetica"/>
                <a:sym typeface="Helvetica"/>
              </a:rPr>
              <a:t>SplitMesher: </a:t>
            </a:r>
            <a:r>
              <a:t>approximates</a:t>
            </a:r>
            <a:r>
              <a:rPr>
                <a:latin typeface="Helvetica"/>
                <a:ea typeface="Helvetica"/>
                <a:cs typeface="Helvetica"/>
                <a:sym typeface="Helvetica"/>
              </a:rPr>
              <a:t> Matching </a:t>
            </a:r>
            <a:r>
              <a:t>without materializing meshing graph</a:t>
            </a:r>
          </a:p>
        </p:txBody>
      </p:sp>
      <p:sp>
        <p:nvSpPr>
          <p:cNvPr id="3533" name="1/2* approximation w.h.p."/>
          <p:cNvSpPr txBox="1"/>
          <p:nvPr/>
        </p:nvSpPr>
        <p:spPr>
          <a:xfrm>
            <a:off x="3446462" y="8408360"/>
            <a:ext cx="17491076" cy="19716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defRPr>
            </a:lvl1pPr>
          </a:lstStyle>
          <a:p>
            <a:pPr/>
            <a:r>
              <a:t>1/2* approximation w.h.p.</a:t>
            </a:r>
          </a:p>
        </p:txBody>
      </p:sp>
      <p:sp>
        <p:nvSpPr>
          <p:cNvPr id="3534" name="O(n/q) time…"/>
          <p:cNvSpPr txBox="1"/>
          <p:nvPr/>
        </p:nvSpPr>
        <p:spPr>
          <a:xfrm>
            <a:off x="1848548" y="4094466"/>
            <a:ext cx="20686904" cy="3190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12000">
                <a:solidFill>
                  <a:srgbClr val="FFFFFF"/>
                </a:solidFill>
              </a:defRPr>
            </a:pPr>
            <a:r>
              <a:t>O(</a:t>
            </a:r>
            <a:r>
              <a:rPr i="1">
                <a:latin typeface="Helvetica"/>
                <a:ea typeface="Helvetica"/>
                <a:cs typeface="Helvetica"/>
                <a:sym typeface="Helvetica"/>
              </a:rPr>
              <a:t>n/q</a:t>
            </a:r>
            <a:r>
              <a:t>) time</a:t>
            </a:r>
          </a:p>
          <a:p>
            <a:pPr>
              <a:defRPr sz="8000">
                <a:solidFill>
                  <a:srgbClr val="FFFFFF"/>
                </a:solidFill>
              </a:defRPr>
            </a:pPr>
            <a:r>
              <a:t>(</a:t>
            </a:r>
            <a:r>
              <a:rPr i="1">
                <a:latin typeface="Helvetica"/>
                <a:ea typeface="Helvetica"/>
                <a:cs typeface="Helvetica"/>
                <a:sym typeface="Helvetica"/>
              </a:rPr>
              <a:t>q</a:t>
            </a:r>
            <a:r>
              <a:t> is the global probability of spans meshing)</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6"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37"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9"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40"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41"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42"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4"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45"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46"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47"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48"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0"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51"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52"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53"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54"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sp>
        <p:nvSpPr>
          <p:cNvPr id="3555" name="fast framework for building custom allocators!"/>
          <p:cNvSpPr txBox="1"/>
          <p:nvPr/>
        </p:nvSpPr>
        <p:spPr>
          <a:xfrm>
            <a:off x="2001933" y="11031728"/>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i="1" sz="8000">
                <a:latin typeface="Helvetica"/>
                <a:ea typeface="Helvetica"/>
                <a:cs typeface="Helvetica"/>
                <a:sym typeface="Helvetica"/>
              </a:defRPr>
            </a:lvl1pPr>
          </a:lstStyle>
          <a:p>
            <a:pPr/>
            <a:r>
              <a:t>fast framework for building custom allocators!</a:t>
            </a:r>
          </a:p>
        </p:txBody>
      </p:sp>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7"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558"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59"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60"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61"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62"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34"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35"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36"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37"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 name="Rectangle"/>
          <p:cNvSpPr/>
          <p:nvPr/>
        </p:nvSpPr>
        <p:spPr>
          <a:xfrm>
            <a:off x="16670021" y="7675087"/>
            <a:ext cx="580186"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4"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565"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66"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67"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68"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69"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pic>
        <p:nvPicPr>
          <p:cNvPr id="3570" name="Image" descr="Image"/>
          <p:cNvPicPr>
            <a:picLocks noChangeAspect="1"/>
          </p:cNvPicPr>
          <p:nvPr/>
        </p:nvPicPr>
        <p:blipFill>
          <a:blip r:embed="rId2">
            <a:extLst/>
          </a:blip>
          <a:stretch>
            <a:fillRect/>
          </a:stretch>
        </p:blipFill>
        <p:spPr>
          <a:xfrm>
            <a:off x="15993797" y="10694417"/>
            <a:ext cx="2542998" cy="3013213"/>
          </a:xfrm>
          <a:prstGeom prst="rect">
            <a:avLst/>
          </a:prstGeom>
          <a:ln w="12700">
            <a:miter lim="400000"/>
          </a:ln>
        </p:spPr>
      </p:pic>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2"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573"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74"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75"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76"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77"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pic>
        <p:nvPicPr>
          <p:cNvPr id="3578" name="Image" descr="Image"/>
          <p:cNvPicPr>
            <a:picLocks noChangeAspect="1"/>
          </p:cNvPicPr>
          <p:nvPr/>
        </p:nvPicPr>
        <p:blipFill>
          <a:blip r:embed="rId2">
            <a:extLst/>
          </a:blip>
          <a:stretch>
            <a:fillRect/>
          </a:stretch>
        </p:blipFill>
        <p:spPr>
          <a:xfrm>
            <a:off x="15993797" y="10694417"/>
            <a:ext cx="2542998" cy="3013213"/>
          </a:xfrm>
          <a:prstGeom prst="rect">
            <a:avLst/>
          </a:prstGeom>
          <a:ln w="12700">
            <a:miter lim="400000"/>
          </a:ln>
        </p:spPr>
      </p:pic>
      <p:pic>
        <p:nvPicPr>
          <p:cNvPr id="3579" name="Image" descr="Image"/>
          <p:cNvPicPr>
            <a:picLocks noChangeAspect="1"/>
          </p:cNvPicPr>
          <p:nvPr/>
        </p:nvPicPr>
        <p:blipFill>
          <a:blip r:embed="rId3">
            <a:extLst/>
          </a:blip>
          <a:stretch>
            <a:fillRect/>
          </a:stretch>
        </p:blipFill>
        <p:spPr>
          <a:xfrm>
            <a:off x="18929157" y="11248523"/>
            <a:ext cx="1892301" cy="1905001"/>
          </a:xfrm>
          <a:prstGeom prst="rect">
            <a:avLst/>
          </a:prstGeom>
          <a:ln w="12700">
            <a:miter lim="400000"/>
          </a:ln>
        </p:spPr>
      </p:pic>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1"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582"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83"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84"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85"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86"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pic>
        <p:nvPicPr>
          <p:cNvPr id="3587" name="Image" descr="Image"/>
          <p:cNvPicPr>
            <a:picLocks noChangeAspect="1"/>
          </p:cNvPicPr>
          <p:nvPr/>
        </p:nvPicPr>
        <p:blipFill>
          <a:blip r:embed="rId2">
            <a:extLst/>
          </a:blip>
          <a:stretch>
            <a:fillRect/>
          </a:stretch>
        </p:blipFill>
        <p:spPr>
          <a:xfrm>
            <a:off x="15993797" y="10694417"/>
            <a:ext cx="2542998" cy="3013213"/>
          </a:xfrm>
          <a:prstGeom prst="rect">
            <a:avLst/>
          </a:prstGeom>
          <a:ln w="12700">
            <a:miter lim="400000"/>
          </a:ln>
        </p:spPr>
      </p:pic>
      <p:pic>
        <p:nvPicPr>
          <p:cNvPr id="3588" name="Image" descr="Image"/>
          <p:cNvPicPr>
            <a:picLocks noChangeAspect="1"/>
          </p:cNvPicPr>
          <p:nvPr/>
        </p:nvPicPr>
        <p:blipFill>
          <a:blip r:embed="rId3">
            <a:extLst/>
          </a:blip>
          <a:stretch>
            <a:fillRect/>
          </a:stretch>
        </p:blipFill>
        <p:spPr>
          <a:xfrm>
            <a:off x="18929157" y="11248523"/>
            <a:ext cx="1892301" cy="1905001"/>
          </a:xfrm>
          <a:prstGeom prst="rect">
            <a:avLst/>
          </a:prstGeom>
          <a:ln w="12700">
            <a:miter lim="400000"/>
          </a:ln>
        </p:spPr>
      </p:pic>
      <p:sp>
        <p:nvSpPr>
          <p:cNvPr id="3589" name="Rectangle"/>
          <p:cNvSpPr/>
          <p:nvPr/>
        </p:nvSpPr>
        <p:spPr>
          <a:xfrm>
            <a:off x="18771390" y="11182377"/>
            <a:ext cx="2207832" cy="2037294"/>
          </a:xfrm>
          <a:prstGeom prst="rect">
            <a:avLst/>
          </a:prstGeom>
          <a:solidFill>
            <a:srgbClr val="FFFFFF">
              <a:alpha val="66120"/>
            </a:srgbClr>
          </a:solidFill>
          <a:ln w="12700">
            <a:miter lim="400000"/>
          </a:ln>
        </p:spPr>
        <p:txBody>
          <a:bodyPr lIns="71437" tIns="71437" rIns="71437" bIns="71437" anchor="ctr"/>
          <a:lstStyle/>
          <a:p>
            <a:pPr>
              <a:defRPr sz="3200"/>
            </a:pPr>
          </a:p>
        </p:txBody>
      </p:sp>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1"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592"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593"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594"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595"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596"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pic>
        <p:nvPicPr>
          <p:cNvPr id="3597" name="Image" descr="Image"/>
          <p:cNvPicPr>
            <a:picLocks noChangeAspect="1"/>
          </p:cNvPicPr>
          <p:nvPr/>
        </p:nvPicPr>
        <p:blipFill>
          <a:blip r:embed="rId2">
            <a:extLst/>
          </a:blip>
          <a:stretch>
            <a:fillRect/>
          </a:stretch>
        </p:blipFill>
        <p:spPr>
          <a:xfrm>
            <a:off x="15993797" y="10694417"/>
            <a:ext cx="2542998" cy="3013213"/>
          </a:xfrm>
          <a:prstGeom prst="rect">
            <a:avLst/>
          </a:prstGeom>
          <a:ln w="12700">
            <a:miter lim="400000"/>
          </a:ln>
        </p:spPr>
      </p:pic>
      <p:pic>
        <p:nvPicPr>
          <p:cNvPr id="3598" name="Image" descr="Image"/>
          <p:cNvPicPr>
            <a:picLocks noChangeAspect="1"/>
          </p:cNvPicPr>
          <p:nvPr/>
        </p:nvPicPr>
        <p:blipFill>
          <a:blip r:embed="rId3">
            <a:extLst/>
          </a:blip>
          <a:stretch>
            <a:fillRect/>
          </a:stretch>
        </p:blipFill>
        <p:spPr>
          <a:xfrm>
            <a:off x="18929157" y="11248523"/>
            <a:ext cx="1892301" cy="1905001"/>
          </a:xfrm>
          <a:prstGeom prst="rect">
            <a:avLst/>
          </a:prstGeom>
          <a:ln w="12700">
            <a:miter lim="400000"/>
          </a:ln>
        </p:spPr>
      </p:pic>
      <p:pic>
        <p:nvPicPr>
          <p:cNvPr id="3599" name="Image" descr="Image"/>
          <p:cNvPicPr>
            <a:picLocks noChangeAspect="1"/>
          </p:cNvPicPr>
          <p:nvPr/>
        </p:nvPicPr>
        <p:blipFill>
          <a:blip r:embed="rId4">
            <a:extLst/>
          </a:blip>
          <a:stretch>
            <a:fillRect/>
          </a:stretch>
        </p:blipFill>
        <p:spPr>
          <a:xfrm>
            <a:off x="21639410" y="11254873"/>
            <a:ext cx="1892301" cy="1892301"/>
          </a:xfrm>
          <a:prstGeom prst="rect">
            <a:avLst/>
          </a:prstGeom>
          <a:ln w="12700">
            <a:miter lim="400000"/>
          </a:ln>
        </p:spPr>
      </p:pic>
      <p:sp>
        <p:nvSpPr>
          <p:cNvPr id="3600" name="Rectangle"/>
          <p:cNvSpPr/>
          <p:nvPr/>
        </p:nvSpPr>
        <p:spPr>
          <a:xfrm>
            <a:off x="18771390" y="11182377"/>
            <a:ext cx="2207832" cy="2037294"/>
          </a:xfrm>
          <a:prstGeom prst="rect">
            <a:avLst/>
          </a:prstGeom>
          <a:solidFill>
            <a:srgbClr val="FFFFFF">
              <a:alpha val="66120"/>
            </a:srgbClr>
          </a:solidFill>
          <a:ln w="12700">
            <a:miter lim="400000"/>
          </a:ln>
        </p:spPr>
        <p:txBody>
          <a:bodyPr lIns="71437" tIns="71437" rIns="71437" bIns="71437" anchor="ctr"/>
          <a:lstStyle/>
          <a:p>
            <a:pPr>
              <a:defRPr sz="3200"/>
            </a:pPr>
          </a:p>
        </p:txBody>
      </p:sp>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2" name="&lt; 5K SLOC, C++"/>
          <p:cNvSpPr txBox="1"/>
          <p:nvPr/>
        </p:nvSpPr>
        <p:spPr>
          <a:xfrm>
            <a:off x="2168116" y="10804091"/>
            <a:ext cx="15403196" cy="1819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1000"/>
            </a:lvl1pPr>
          </a:lstStyle>
          <a:p>
            <a:pPr/>
            <a:r>
              <a:t>&lt; 5K SLOC, C++</a:t>
            </a:r>
          </a:p>
        </p:txBody>
      </p:sp>
      <p:sp>
        <p:nvSpPr>
          <p:cNvPr id="3603"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3604" name="implementation details"/>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lgn="l" defTabSz="681870">
              <a:defRPr i="1" sz="9960">
                <a:latin typeface="Montserrat Regular"/>
                <a:ea typeface="Montserrat Regular"/>
                <a:cs typeface="Montserrat Regular"/>
                <a:sym typeface="Montserrat Regular"/>
              </a:defRPr>
            </a:lvl1pPr>
          </a:lstStyle>
          <a:p>
            <a:pPr/>
            <a:r>
              <a:t>implementation details</a:t>
            </a:r>
          </a:p>
        </p:txBody>
      </p:sp>
      <p:sp>
        <p:nvSpPr>
          <p:cNvPr id="3605" name="built using Heap Layers"/>
          <p:cNvSpPr txBox="1"/>
          <p:nvPr/>
        </p:nvSpPr>
        <p:spPr>
          <a:xfrm>
            <a:off x="2269172" y="5164239"/>
            <a:ext cx="20801497" cy="242890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15000"/>
            </a:pPr>
            <a:r>
              <a:t>built using </a:t>
            </a:r>
            <a:r>
              <a:rPr b="1">
                <a:latin typeface="Helvetica"/>
                <a:ea typeface="Helvetica"/>
                <a:cs typeface="Helvetica"/>
                <a:sym typeface="Helvetica"/>
              </a:rPr>
              <a:t>Heap Layers</a:t>
            </a:r>
          </a:p>
        </p:txBody>
      </p:sp>
      <p:sp>
        <p:nvSpPr>
          <p:cNvPr id="3606" name="github.com/emeryberger/Heap-Layers"/>
          <p:cNvSpPr txBox="1"/>
          <p:nvPr/>
        </p:nvSpPr>
        <p:spPr>
          <a:xfrm>
            <a:off x="3444130" y="7653800"/>
            <a:ext cx="19845657"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solidFill>
                  <a:schemeClr val="accent1"/>
                </a:solidFill>
              </a:defRPr>
            </a:lvl1pPr>
          </a:lstStyle>
          <a:p>
            <a:pPr/>
            <a:r>
              <a:t>github.com/emeryberger/Heap-Layers</a:t>
            </a:r>
          </a:p>
        </p:txBody>
      </p:sp>
      <p:sp>
        <p:nvSpPr>
          <p:cNvPr id="3607" name="(used to build Hoard, DieHard, DieHarder…)"/>
          <p:cNvSpPr txBox="1"/>
          <p:nvPr/>
        </p:nvSpPr>
        <p:spPr>
          <a:xfrm>
            <a:off x="2269172" y="9076545"/>
            <a:ext cx="21335976" cy="136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8000"/>
            </a:lvl1pPr>
          </a:lstStyle>
          <a:p>
            <a:pPr/>
            <a:r>
              <a:t>(used to build Hoard, DieHard, DieHarder…)</a:t>
            </a:r>
          </a:p>
        </p:txBody>
      </p:sp>
      <p:pic>
        <p:nvPicPr>
          <p:cNvPr id="3608" name="Image" descr="Image"/>
          <p:cNvPicPr>
            <a:picLocks noChangeAspect="1"/>
          </p:cNvPicPr>
          <p:nvPr/>
        </p:nvPicPr>
        <p:blipFill>
          <a:blip r:embed="rId2">
            <a:extLst/>
          </a:blip>
          <a:stretch>
            <a:fillRect/>
          </a:stretch>
        </p:blipFill>
        <p:spPr>
          <a:xfrm>
            <a:off x="15993797" y="10694417"/>
            <a:ext cx="2542998" cy="3013213"/>
          </a:xfrm>
          <a:prstGeom prst="rect">
            <a:avLst/>
          </a:prstGeom>
          <a:ln w="12700">
            <a:miter lim="400000"/>
          </a:ln>
        </p:spPr>
      </p:pic>
      <p:pic>
        <p:nvPicPr>
          <p:cNvPr id="3609" name="Image" descr="Image"/>
          <p:cNvPicPr>
            <a:picLocks noChangeAspect="1"/>
          </p:cNvPicPr>
          <p:nvPr/>
        </p:nvPicPr>
        <p:blipFill>
          <a:blip r:embed="rId3">
            <a:extLst/>
          </a:blip>
          <a:stretch>
            <a:fillRect/>
          </a:stretch>
        </p:blipFill>
        <p:spPr>
          <a:xfrm>
            <a:off x="18929157" y="11248523"/>
            <a:ext cx="1892301" cy="1905001"/>
          </a:xfrm>
          <a:prstGeom prst="rect">
            <a:avLst/>
          </a:prstGeom>
          <a:ln w="12700">
            <a:miter lim="400000"/>
          </a:ln>
        </p:spPr>
      </p:pic>
      <p:pic>
        <p:nvPicPr>
          <p:cNvPr id="3610" name="Image" descr="Image"/>
          <p:cNvPicPr>
            <a:picLocks noChangeAspect="1"/>
          </p:cNvPicPr>
          <p:nvPr/>
        </p:nvPicPr>
        <p:blipFill>
          <a:blip r:embed="rId4">
            <a:extLst/>
          </a:blip>
          <a:stretch>
            <a:fillRect/>
          </a:stretch>
        </p:blipFill>
        <p:spPr>
          <a:xfrm>
            <a:off x="21639410" y="11254873"/>
            <a:ext cx="1892301" cy="1892301"/>
          </a:xfrm>
          <a:prstGeom prst="rect">
            <a:avLst/>
          </a:prstGeom>
          <a:ln w="12700">
            <a:miter lim="400000"/>
          </a:ln>
        </p:spPr>
      </p:pic>
      <p:sp>
        <p:nvSpPr>
          <p:cNvPr id="3611" name="Rectangle"/>
          <p:cNvSpPr/>
          <p:nvPr/>
        </p:nvSpPr>
        <p:spPr>
          <a:xfrm>
            <a:off x="18771390" y="11182377"/>
            <a:ext cx="2207832" cy="2037294"/>
          </a:xfrm>
          <a:prstGeom prst="rect">
            <a:avLst/>
          </a:prstGeom>
          <a:solidFill>
            <a:srgbClr val="FFFFFF">
              <a:alpha val="66120"/>
            </a:srgbClr>
          </a:solidFill>
          <a:ln w="12700">
            <a:miter lim="400000"/>
          </a:ln>
        </p:spPr>
        <p:txBody>
          <a:bodyPr lIns="71437" tIns="71437" rIns="71437" bIns="71437" anchor="ctr"/>
          <a:lstStyle/>
          <a:p>
            <a:pPr>
              <a:defRPr sz="3200"/>
            </a:pPr>
          </a:p>
        </p:txBody>
      </p:sp>
      <p:sp>
        <p:nvSpPr>
          <p:cNvPr id="3612" name="Rectangle"/>
          <p:cNvSpPr/>
          <p:nvPr/>
        </p:nvSpPr>
        <p:spPr>
          <a:xfrm>
            <a:off x="21481645" y="11182377"/>
            <a:ext cx="2207832" cy="2037294"/>
          </a:xfrm>
          <a:prstGeom prst="rect">
            <a:avLst/>
          </a:prstGeom>
          <a:solidFill>
            <a:srgbClr val="FFFFFF">
              <a:alpha val="89633"/>
            </a:srgbClr>
          </a:solidFill>
          <a:ln w="12700">
            <a:miter lim="400000"/>
          </a:ln>
        </p:spPr>
        <p:txBody>
          <a:bodyPr lIns="71437" tIns="71437" rIns="71437" bIns="71437" anchor="ctr"/>
          <a:lstStyle/>
          <a:p>
            <a:pPr>
              <a:defRPr sz="3200">
                <a:solidFill>
                  <a:srgbClr val="FFFFFF"/>
                </a:solidFill>
              </a:defRPr>
            </a:pPr>
          </a:p>
        </p:txBody>
      </p:sp>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14" name="Image" descr="Image"/>
          <p:cNvPicPr>
            <a:picLocks noChangeAspect="1"/>
          </p:cNvPicPr>
          <p:nvPr/>
        </p:nvPicPr>
        <p:blipFill>
          <a:blip r:embed="rId3">
            <a:extLst/>
          </a:blip>
          <a:stretch>
            <a:fillRect/>
          </a:stretch>
        </p:blipFill>
        <p:spPr>
          <a:xfrm>
            <a:off x="480353" y="524112"/>
            <a:ext cx="10288147" cy="3437956"/>
          </a:xfrm>
          <a:prstGeom prst="rect">
            <a:avLst/>
          </a:prstGeom>
          <a:ln w="12700">
            <a:miter lim="400000"/>
          </a:ln>
        </p:spPr>
      </p:pic>
      <p:pic>
        <p:nvPicPr>
          <p:cNvPr id="3615" name="Image" descr="Image"/>
          <p:cNvPicPr>
            <a:picLocks noChangeAspect="1"/>
          </p:cNvPicPr>
          <p:nvPr/>
        </p:nvPicPr>
        <p:blipFill>
          <a:blip r:embed="rId4">
            <a:extLst/>
          </a:blip>
          <a:stretch>
            <a:fillRect/>
          </a:stretch>
        </p:blipFill>
        <p:spPr>
          <a:xfrm>
            <a:off x="1259225" y="4305127"/>
            <a:ext cx="21865550" cy="8610620"/>
          </a:xfrm>
          <a:prstGeom prst="rect">
            <a:avLst/>
          </a:prstGeom>
          <a:ln w="12700">
            <a:miter lim="400000"/>
          </a:ln>
        </p:spPr>
      </p:pic>
      <p:grpSp>
        <p:nvGrpSpPr>
          <p:cNvPr id="3620" name="Group"/>
          <p:cNvGrpSpPr/>
          <p:nvPr/>
        </p:nvGrpSpPr>
        <p:grpSpPr>
          <a:xfrm>
            <a:off x="15898879" y="1033524"/>
            <a:ext cx="6462737" cy="2661265"/>
            <a:chOff x="0" y="0"/>
            <a:chExt cx="6462736" cy="2661264"/>
          </a:xfrm>
        </p:grpSpPr>
        <p:pic>
          <p:nvPicPr>
            <p:cNvPr id="3616" name="Image" descr="Image"/>
            <p:cNvPicPr>
              <a:picLocks noChangeAspect="1"/>
            </p:cNvPicPr>
            <p:nvPr/>
          </p:nvPicPr>
          <p:blipFill>
            <a:blip r:embed="rId5">
              <a:extLst/>
            </a:blip>
            <a:stretch>
              <a:fillRect/>
            </a:stretch>
          </p:blipFill>
          <p:spPr>
            <a:xfrm>
              <a:off x="0" y="0"/>
              <a:ext cx="6462737" cy="980952"/>
            </a:xfrm>
            <a:prstGeom prst="rect">
              <a:avLst/>
            </a:prstGeom>
            <a:ln w="12700" cap="flat">
              <a:noFill/>
              <a:miter lim="400000"/>
            </a:ln>
            <a:effectLst/>
          </p:spPr>
        </p:pic>
        <p:pic>
          <p:nvPicPr>
            <p:cNvPr id="3617" name="Image" descr="Image"/>
            <p:cNvPicPr>
              <a:picLocks noChangeAspect="1"/>
            </p:cNvPicPr>
            <p:nvPr/>
          </p:nvPicPr>
          <p:blipFill>
            <a:blip r:embed="rId6">
              <a:extLst/>
            </a:blip>
            <a:stretch>
              <a:fillRect/>
            </a:stretch>
          </p:blipFill>
          <p:spPr>
            <a:xfrm>
              <a:off x="245385" y="1116806"/>
              <a:ext cx="1963285" cy="807332"/>
            </a:xfrm>
            <a:prstGeom prst="rect">
              <a:avLst/>
            </a:prstGeom>
            <a:ln w="12700" cap="flat">
              <a:noFill/>
              <a:miter lim="400000"/>
            </a:ln>
            <a:effectLst/>
          </p:spPr>
        </p:pic>
        <p:pic>
          <p:nvPicPr>
            <p:cNvPr id="3618" name="Image" descr="Image"/>
            <p:cNvPicPr>
              <a:picLocks noChangeAspect="1"/>
            </p:cNvPicPr>
            <p:nvPr/>
          </p:nvPicPr>
          <p:blipFill>
            <a:blip r:embed="rId7">
              <a:extLst/>
            </a:blip>
            <a:stretch>
              <a:fillRect/>
            </a:stretch>
          </p:blipFill>
          <p:spPr>
            <a:xfrm>
              <a:off x="236432" y="2059992"/>
              <a:ext cx="758012" cy="415103"/>
            </a:xfrm>
            <a:prstGeom prst="rect">
              <a:avLst/>
            </a:prstGeom>
            <a:ln w="12700" cap="flat">
              <a:noFill/>
              <a:miter lim="400000"/>
            </a:ln>
            <a:effectLst/>
          </p:spPr>
        </p:pic>
        <p:sp>
          <p:nvSpPr>
            <p:cNvPr id="3619" name="no compaction"/>
            <p:cNvSpPr txBox="1"/>
            <p:nvPr/>
          </p:nvSpPr>
          <p:spPr>
            <a:xfrm>
              <a:off x="972356" y="1845289"/>
              <a:ext cx="3882772" cy="8159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lgn="l">
                <a:defRPr sz="4400"/>
              </a:lvl1pPr>
            </a:lstStyle>
            <a:p>
              <a:pPr/>
              <a:r>
                <a:t>no compaction</a:t>
              </a:r>
            </a:p>
          </p:txBody>
        </p:sp>
      </p:grpSp>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24" name="Image" descr="Image"/>
          <p:cNvPicPr>
            <a:picLocks noChangeAspect="1"/>
          </p:cNvPicPr>
          <p:nvPr/>
        </p:nvPicPr>
        <p:blipFill>
          <a:blip r:embed="rId3">
            <a:extLst/>
          </a:blip>
          <a:stretch>
            <a:fillRect/>
          </a:stretch>
        </p:blipFill>
        <p:spPr>
          <a:xfrm>
            <a:off x="480353" y="524112"/>
            <a:ext cx="10288147" cy="3437956"/>
          </a:xfrm>
          <a:prstGeom prst="rect">
            <a:avLst/>
          </a:prstGeom>
          <a:ln w="12700">
            <a:miter lim="400000"/>
          </a:ln>
        </p:spPr>
      </p:pic>
      <p:sp>
        <p:nvSpPr>
          <p:cNvPr id="3625" name="+ MESH"/>
          <p:cNvSpPr txBox="1"/>
          <p:nvPr>
            <p:ph type="title"/>
          </p:nvPr>
        </p:nvSpPr>
        <p:spPr>
          <a:xfrm>
            <a:off x="9900924" y="524033"/>
            <a:ext cx="10875318" cy="3013212"/>
          </a:xfrm>
          <a:prstGeom prst="rect">
            <a:avLst/>
          </a:prstGeom>
        </p:spPr>
        <p:txBody>
          <a:bodyPr anchor="b"/>
          <a:lstStyle>
            <a:lvl1pPr defTabSz="755808">
              <a:defRPr sz="18400">
                <a:latin typeface="Montserrat Bold"/>
                <a:ea typeface="Montserrat Bold"/>
                <a:cs typeface="Montserrat Bold"/>
                <a:sym typeface="Montserrat Bold"/>
              </a:defRPr>
            </a:lvl1pPr>
          </a:lstStyle>
          <a:p>
            <a:pPr/>
            <a:r>
              <a:t> + MESH</a:t>
            </a:r>
          </a:p>
        </p:txBody>
      </p:sp>
      <p:pic>
        <p:nvPicPr>
          <p:cNvPr id="3626" name="Image" descr="Image"/>
          <p:cNvPicPr>
            <a:picLocks noChangeAspect="1"/>
          </p:cNvPicPr>
          <p:nvPr/>
        </p:nvPicPr>
        <p:blipFill>
          <a:blip r:embed="rId4">
            <a:extLst/>
          </a:blip>
          <a:stretch>
            <a:fillRect/>
          </a:stretch>
        </p:blipFill>
        <p:spPr>
          <a:xfrm>
            <a:off x="3975682" y="4133457"/>
            <a:ext cx="18896767" cy="858944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30" name="Image" descr="Image"/>
          <p:cNvPicPr>
            <a:picLocks noChangeAspect="1"/>
          </p:cNvPicPr>
          <p:nvPr/>
        </p:nvPicPr>
        <p:blipFill>
          <a:blip r:embed="rId3">
            <a:extLst/>
          </a:blip>
          <a:stretch>
            <a:fillRect/>
          </a:stretch>
        </p:blipFill>
        <p:spPr>
          <a:xfrm>
            <a:off x="1923419" y="4833300"/>
            <a:ext cx="20537162" cy="8336439"/>
          </a:xfrm>
          <a:prstGeom prst="rect">
            <a:avLst/>
          </a:prstGeom>
          <a:ln w="12700">
            <a:miter lim="400000"/>
          </a:ln>
        </p:spPr>
      </p:pic>
      <p:pic>
        <p:nvPicPr>
          <p:cNvPr id="3631" name="Image" descr="Image"/>
          <p:cNvPicPr>
            <a:picLocks noChangeAspect="1"/>
          </p:cNvPicPr>
          <p:nvPr/>
        </p:nvPicPr>
        <p:blipFill>
          <a:blip r:embed="rId4">
            <a:extLst/>
          </a:blip>
          <a:stretch>
            <a:fillRect/>
          </a:stretch>
        </p:blipFill>
        <p:spPr>
          <a:xfrm>
            <a:off x="18888778" y="486706"/>
            <a:ext cx="4378222" cy="4378221"/>
          </a:xfrm>
          <a:prstGeom prst="rect">
            <a:avLst/>
          </a:prstGeom>
          <a:ln w="12700">
            <a:miter lim="400000"/>
          </a:ln>
        </p:spPr>
      </p:pic>
      <p:sp>
        <p:nvSpPr>
          <p:cNvPr id="3632" name="17% heap size reduction…"/>
          <p:cNvSpPr txBox="1"/>
          <p:nvPr/>
        </p:nvSpPr>
        <p:spPr>
          <a:xfrm>
            <a:off x="2186638" y="1385179"/>
            <a:ext cx="18324112"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10000"/>
            </a:pPr>
            <a:r>
              <a:rPr b="1">
                <a:latin typeface="Helvetica"/>
                <a:ea typeface="Helvetica"/>
                <a:cs typeface="Helvetica"/>
                <a:sym typeface="Helvetica"/>
              </a:rPr>
              <a:t>17% heap size reduction</a:t>
            </a:r>
          </a:p>
          <a:p>
            <a:pPr algn="l">
              <a:defRPr sz="6000"/>
            </a:pPr>
            <a:r>
              <a:t>&lt; 1% performance overhead</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3636" name="Rectangle"/>
          <p:cNvSpPr/>
          <p:nvPr/>
        </p:nvSpPr>
        <p:spPr>
          <a:xfrm>
            <a:off x="9939935" y="3736537"/>
            <a:ext cx="11688435" cy="1316598"/>
          </a:xfrm>
          <a:prstGeom prst="rect">
            <a:avLst/>
          </a:prstGeom>
          <a:solidFill>
            <a:srgbClr val="FFFFFF"/>
          </a:solidFill>
          <a:ln w="12700">
            <a:miter lim="400000"/>
          </a:ln>
        </p:spPr>
        <p:txBody>
          <a:bodyPr lIns="71437" tIns="71437" rIns="71437" bIns="71437" anchor="ctr"/>
          <a:lstStyle/>
          <a:p>
            <a:pPr>
              <a:defRPr sz="3200">
                <a:solidFill>
                  <a:srgbClr val="FFFFFF"/>
                </a:solidFill>
              </a:defRPr>
            </a:pPr>
          </a:p>
        </p:txBody>
      </p:sp>
      <p:sp>
        <p:nvSpPr>
          <p:cNvPr id="3637" name="Ruby Compaction for Free"/>
          <p:cNvSpPr txBox="1"/>
          <p:nvPr/>
        </p:nvSpPr>
        <p:spPr>
          <a:xfrm>
            <a:off x="6138100" y="1504579"/>
            <a:ext cx="12107800"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Ruby Compaction for Free</a:t>
            </a:r>
          </a:p>
        </p:txBody>
      </p:sp>
      <p:pic>
        <p:nvPicPr>
          <p:cNvPr id="3638" name="Image" descr="Image"/>
          <p:cNvPicPr>
            <a:picLocks noChangeAspect="1"/>
          </p:cNvPicPr>
          <p:nvPr/>
        </p:nvPicPr>
        <p:blipFill>
          <a:blip r:embed="rId3">
            <a:extLst/>
          </a:blip>
          <a:stretch>
            <a:fillRect/>
          </a:stretch>
        </p:blipFill>
        <p:spPr>
          <a:xfrm>
            <a:off x="1506295" y="3538688"/>
            <a:ext cx="21371410" cy="945947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2" name="LIBMESH"/>
          <p:cNvSpPr txBox="1"/>
          <p:nvPr>
            <p:ph type="ctrTitle"/>
          </p:nvPr>
        </p:nvSpPr>
        <p:spPr>
          <a:xfrm>
            <a:off x="8319997" y="2224565"/>
            <a:ext cx="9368429" cy="3013213"/>
          </a:xfrm>
          <a:prstGeom prst="rect">
            <a:avLst/>
          </a:prstGeom>
        </p:spPr>
        <p:txBody>
          <a:bodyPr/>
          <a:lstStyle>
            <a:lvl1pPr>
              <a:defRPr sz="13600">
                <a:latin typeface="Montserrat Bold"/>
                <a:ea typeface="Montserrat Bold"/>
                <a:cs typeface="Montserrat Bold"/>
                <a:sym typeface="Montserrat Bold"/>
              </a:defRPr>
            </a:lvl1pPr>
          </a:lstStyle>
          <a:p>
            <a:pPr/>
            <a:r>
              <a:t>LIBMESH</a:t>
            </a:r>
          </a:p>
        </p:txBody>
      </p:sp>
      <p:pic>
        <p:nvPicPr>
          <p:cNvPr id="3643" name="Yan69a4QSH9GFYInCCVW_D-9M00HFo-gu18CgsHV37jMqsvLZtp82cMkq6ontwq14d_Jj7QIY4p951sXRSKpgoCtfjO-Tg6CohFI4nVBUHgl46Hg01XNYXBsSOJU24Rgu6kD0zBP0bc.png" descr="Yan69a4QSH9GFYInCCVW_D-9M00HFo-gu18CgsHV37jMqsvLZtp82cMkq6ontwq14d_Jj7QIY4p951sXRSKpgoCtfjO-Tg6CohFI4nVBUHgl46Hg01XNYXBsSOJU24Rgu6kD0zBP0bc.png"/>
          <p:cNvPicPr>
            <a:picLocks noChangeAspect="1"/>
          </p:cNvPicPr>
          <p:nvPr/>
        </p:nvPicPr>
        <p:blipFill>
          <a:blip r:embed="rId2">
            <a:extLst/>
          </a:blip>
          <a:stretch>
            <a:fillRect/>
          </a:stretch>
        </p:blipFill>
        <p:spPr>
          <a:xfrm>
            <a:off x="10135249" y="7933781"/>
            <a:ext cx="5225371" cy="5207717"/>
          </a:xfrm>
          <a:prstGeom prst="rect">
            <a:avLst/>
          </a:prstGeom>
          <a:ln w="12700">
            <a:miter lim="400000"/>
          </a:ln>
        </p:spPr>
      </p:pic>
      <p:sp>
        <p:nvSpPr>
          <p:cNvPr id="3644" name="http://"/>
          <p:cNvSpPr txBox="1"/>
          <p:nvPr/>
        </p:nvSpPr>
        <p:spPr>
          <a:xfrm>
            <a:off x="4241405" y="3012971"/>
            <a:ext cx="4473043" cy="216361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3400">
                <a:solidFill>
                  <a:schemeClr val="accent1"/>
                </a:solidFill>
                <a:latin typeface="Helvetica Neue Thin"/>
                <a:ea typeface="Helvetica Neue Thin"/>
                <a:cs typeface="Helvetica Neue Thin"/>
                <a:sym typeface="Helvetica Neue Thin"/>
              </a:defRPr>
            </a:lvl1pPr>
          </a:lstStyle>
          <a:p>
            <a:pPr/>
            <a:r>
              <a:t>http://</a:t>
            </a:r>
          </a:p>
        </p:txBody>
      </p:sp>
      <p:sp>
        <p:nvSpPr>
          <p:cNvPr id="3645" name=".org"/>
          <p:cNvSpPr txBox="1"/>
          <p:nvPr/>
        </p:nvSpPr>
        <p:spPr>
          <a:xfrm>
            <a:off x="17233506" y="3012971"/>
            <a:ext cx="2909088" cy="216361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3400">
                <a:solidFill>
                  <a:schemeClr val="accent1"/>
                </a:solidFill>
                <a:latin typeface="Helvetica Neue Thin"/>
                <a:ea typeface="Helvetica Neue Thin"/>
                <a:cs typeface="Helvetica Neue Thin"/>
                <a:sym typeface="Helvetica Neue Thin"/>
              </a:defRPr>
            </a:lvl1pPr>
          </a:lstStyle>
          <a:p>
            <a:pPr/>
            <a:r>
              <a:t>.org</a:t>
            </a:r>
          </a:p>
        </p:txBody>
      </p:sp>
      <p:sp>
        <p:nvSpPr>
          <p:cNvPr id="3646" name="¡Compactación sin Relocación!"/>
          <p:cNvSpPr txBox="1"/>
          <p:nvPr/>
        </p:nvSpPr>
        <p:spPr>
          <a:xfrm>
            <a:off x="6853836" y="5023079"/>
            <a:ext cx="11788196" cy="115524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defRPr i="1" sz="5600">
                <a:latin typeface="Montserrat Regular"/>
                <a:ea typeface="Montserrat Regular"/>
                <a:cs typeface="Montserrat Regular"/>
                <a:sym typeface="Montserrat Regular"/>
              </a:defRPr>
            </a:lvl1pPr>
          </a:lstStyle>
          <a:p>
            <a:pPr/>
            <a:r>
              <a:t>¡Compactación sin Relocación!</a:t>
            </a:r>
          </a:p>
        </p:txBody>
      </p:sp>
      <p:sp>
        <p:nvSpPr>
          <p:cNvPr id="3647" name="(compaction without relocation)"/>
          <p:cNvSpPr txBox="1"/>
          <p:nvPr/>
        </p:nvSpPr>
        <p:spPr>
          <a:xfrm>
            <a:off x="6853836" y="6008158"/>
            <a:ext cx="11788196" cy="115524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defRPr i="1" sz="5600">
                <a:latin typeface="Montserrat Regular"/>
                <a:ea typeface="Montserrat Regular"/>
                <a:cs typeface="Montserrat Regular"/>
                <a:sym typeface="Montserrat Regular"/>
              </a:defRPr>
            </a:lvl1pPr>
          </a:lstStyle>
          <a:p>
            <a:pPr/>
            <a:r>
              <a:t>(compaction without relocation)</a:t>
            </a:r>
          </a:p>
        </p:txBody>
      </p:sp>
      <p:pic>
        <p:nvPicPr>
          <p:cNvPr id="3648" name="Image" descr="Image"/>
          <p:cNvPicPr>
            <a:picLocks noChangeAspect="1"/>
          </p:cNvPicPr>
          <p:nvPr/>
        </p:nvPicPr>
        <p:blipFill>
          <a:blip r:embed="rId3">
            <a:extLst/>
          </a:blip>
          <a:srcRect l="1299" t="2314" r="1464" b="5326"/>
          <a:stretch>
            <a:fillRect/>
          </a:stretch>
        </p:blipFill>
        <p:spPr>
          <a:xfrm flipH="1">
            <a:off x="1091278" y="8776624"/>
            <a:ext cx="5553832" cy="4479605"/>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6" y="2"/>
                </a:moveTo>
                <a:cubicBezTo>
                  <a:pt x="2873" y="-5"/>
                  <a:pt x="2855" y="6"/>
                  <a:pt x="2849" y="29"/>
                </a:cubicBezTo>
                <a:cubicBezTo>
                  <a:pt x="2850" y="51"/>
                  <a:pt x="2860" y="85"/>
                  <a:pt x="2884" y="150"/>
                </a:cubicBezTo>
                <a:cubicBezTo>
                  <a:pt x="2894" y="176"/>
                  <a:pt x="2901" y="196"/>
                  <a:pt x="2904" y="215"/>
                </a:cubicBezTo>
                <a:cubicBezTo>
                  <a:pt x="2913" y="246"/>
                  <a:pt x="2908" y="273"/>
                  <a:pt x="2887" y="309"/>
                </a:cubicBezTo>
                <a:cubicBezTo>
                  <a:pt x="2878" y="325"/>
                  <a:pt x="2866" y="343"/>
                  <a:pt x="2850" y="364"/>
                </a:cubicBezTo>
                <a:cubicBezTo>
                  <a:pt x="2850" y="365"/>
                  <a:pt x="2849" y="365"/>
                  <a:pt x="2849" y="366"/>
                </a:cubicBezTo>
                <a:cubicBezTo>
                  <a:pt x="2845" y="371"/>
                  <a:pt x="2842" y="378"/>
                  <a:pt x="2838" y="383"/>
                </a:cubicBezTo>
                <a:cubicBezTo>
                  <a:pt x="2801" y="435"/>
                  <a:pt x="2772" y="490"/>
                  <a:pt x="2772" y="511"/>
                </a:cubicBezTo>
                <a:cubicBezTo>
                  <a:pt x="2772" y="519"/>
                  <a:pt x="2761" y="536"/>
                  <a:pt x="2756" y="548"/>
                </a:cubicBezTo>
                <a:cubicBezTo>
                  <a:pt x="2751" y="561"/>
                  <a:pt x="2749" y="571"/>
                  <a:pt x="2741" y="586"/>
                </a:cubicBezTo>
                <a:cubicBezTo>
                  <a:pt x="2735" y="596"/>
                  <a:pt x="2726" y="606"/>
                  <a:pt x="2719" y="617"/>
                </a:cubicBezTo>
                <a:cubicBezTo>
                  <a:pt x="2706" y="636"/>
                  <a:pt x="2695" y="655"/>
                  <a:pt x="2680" y="674"/>
                </a:cubicBezTo>
                <a:cubicBezTo>
                  <a:pt x="2619" y="759"/>
                  <a:pt x="2545" y="842"/>
                  <a:pt x="2518" y="842"/>
                </a:cubicBezTo>
                <a:cubicBezTo>
                  <a:pt x="2514" y="842"/>
                  <a:pt x="2513" y="846"/>
                  <a:pt x="2509" y="848"/>
                </a:cubicBezTo>
                <a:cubicBezTo>
                  <a:pt x="2509" y="857"/>
                  <a:pt x="2508" y="866"/>
                  <a:pt x="2509" y="877"/>
                </a:cubicBezTo>
                <a:cubicBezTo>
                  <a:pt x="2510" y="888"/>
                  <a:pt x="2509" y="898"/>
                  <a:pt x="2508" y="909"/>
                </a:cubicBezTo>
                <a:cubicBezTo>
                  <a:pt x="2517" y="957"/>
                  <a:pt x="2482" y="1010"/>
                  <a:pt x="2434" y="1047"/>
                </a:cubicBezTo>
                <a:cubicBezTo>
                  <a:pt x="2419" y="1061"/>
                  <a:pt x="2404" y="1070"/>
                  <a:pt x="2387" y="1078"/>
                </a:cubicBezTo>
                <a:cubicBezTo>
                  <a:pt x="2382" y="1080"/>
                  <a:pt x="2376" y="1082"/>
                  <a:pt x="2370" y="1083"/>
                </a:cubicBezTo>
                <a:cubicBezTo>
                  <a:pt x="2363" y="1086"/>
                  <a:pt x="2356" y="1089"/>
                  <a:pt x="2349" y="1089"/>
                </a:cubicBezTo>
                <a:cubicBezTo>
                  <a:pt x="2332" y="1092"/>
                  <a:pt x="2316" y="1091"/>
                  <a:pt x="2301" y="1087"/>
                </a:cubicBezTo>
                <a:cubicBezTo>
                  <a:pt x="2248" y="1073"/>
                  <a:pt x="2214" y="1083"/>
                  <a:pt x="2196" y="1110"/>
                </a:cubicBezTo>
                <a:cubicBezTo>
                  <a:pt x="2190" y="1124"/>
                  <a:pt x="2186" y="1136"/>
                  <a:pt x="2182" y="1148"/>
                </a:cubicBezTo>
                <a:cubicBezTo>
                  <a:pt x="2175" y="1211"/>
                  <a:pt x="2210" y="1312"/>
                  <a:pt x="2288" y="1434"/>
                </a:cubicBezTo>
                <a:cubicBezTo>
                  <a:pt x="2308" y="1465"/>
                  <a:pt x="2323" y="1498"/>
                  <a:pt x="2339" y="1531"/>
                </a:cubicBezTo>
                <a:cubicBezTo>
                  <a:pt x="2345" y="1542"/>
                  <a:pt x="2351" y="1549"/>
                  <a:pt x="2356" y="1560"/>
                </a:cubicBezTo>
                <a:cubicBezTo>
                  <a:pt x="2388" y="1627"/>
                  <a:pt x="2410" y="1691"/>
                  <a:pt x="2410" y="1724"/>
                </a:cubicBezTo>
                <a:cubicBezTo>
                  <a:pt x="2410" y="1735"/>
                  <a:pt x="2414" y="1740"/>
                  <a:pt x="2415" y="1749"/>
                </a:cubicBezTo>
                <a:cubicBezTo>
                  <a:pt x="2428" y="1791"/>
                  <a:pt x="2445" y="1824"/>
                  <a:pt x="2460" y="1824"/>
                </a:cubicBezTo>
                <a:cubicBezTo>
                  <a:pt x="2498" y="1824"/>
                  <a:pt x="2574" y="1905"/>
                  <a:pt x="2642" y="2000"/>
                </a:cubicBezTo>
                <a:cubicBezTo>
                  <a:pt x="2642" y="2000"/>
                  <a:pt x="2643" y="2001"/>
                  <a:pt x="2643" y="2002"/>
                </a:cubicBezTo>
                <a:cubicBezTo>
                  <a:pt x="2644" y="2002"/>
                  <a:pt x="2645" y="2001"/>
                  <a:pt x="2645" y="2002"/>
                </a:cubicBezTo>
                <a:cubicBezTo>
                  <a:pt x="2679" y="2049"/>
                  <a:pt x="2710" y="2101"/>
                  <a:pt x="2733" y="2147"/>
                </a:cubicBezTo>
                <a:cubicBezTo>
                  <a:pt x="2744" y="2170"/>
                  <a:pt x="2754" y="2191"/>
                  <a:pt x="2761" y="2210"/>
                </a:cubicBezTo>
                <a:cubicBezTo>
                  <a:pt x="2767" y="2230"/>
                  <a:pt x="2772" y="2248"/>
                  <a:pt x="2772" y="2262"/>
                </a:cubicBezTo>
                <a:cubicBezTo>
                  <a:pt x="2772" y="2346"/>
                  <a:pt x="2787" y="2366"/>
                  <a:pt x="2841" y="2348"/>
                </a:cubicBezTo>
                <a:cubicBezTo>
                  <a:pt x="2892" y="2331"/>
                  <a:pt x="2967" y="2392"/>
                  <a:pt x="3017" y="2463"/>
                </a:cubicBezTo>
                <a:cubicBezTo>
                  <a:pt x="3062" y="2520"/>
                  <a:pt x="3090" y="2581"/>
                  <a:pt x="3062" y="2603"/>
                </a:cubicBezTo>
                <a:cubicBezTo>
                  <a:pt x="3059" y="2604"/>
                  <a:pt x="3059" y="2606"/>
                  <a:pt x="3057" y="2608"/>
                </a:cubicBezTo>
                <a:cubicBezTo>
                  <a:pt x="3056" y="2610"/>
                  <a:pt x="3057" y="2612"/>
                  <a:pt x="3055" y="2614"/>
                </a:cubicBezTo>
                <a:cubicBezTo>
                  <a:pt x="3035" y="2639"/>
                  <a:pt x="3032" y="2668"/>
                  <a:pt x="3037" y="2692"/>
                </a:cubicBezTo>
                <a:cubicBezTo>
                  <a:pt x="3048" y="2706"/>
                  <a:pt x="3064" y="2717"/>
                  <a:pt x="3091" y="2717"/>
                </a:cubicBezTo>
                <a:cubicBezTo>
                  <a:pt x="3109" y="2717"/>
                  <a:pt x="3130" y="2728"/>
                  <a:pt x="3153" y="2744"/>
                </a:cubicBezTo>
                <a:cubicBezTo>
                  <a:pt x="3190" y="2765"/>
                  <a:pt x="3236" y="2816"/>
                  <a:pt x="3276" y="2880"/>
                </a:cubicBezTo>
                <a:cubicBezTo>
                  <a:pt x="3337" y="2973"/>
                  <a:pt x="3383" y="3084"/>
                  <a:pt x="3376" y="3155"/>
                </a:cubicBezTo>
                <a:cubicBezTo>
                  <a:pt x="3368" y="3246"/>
                  <a:pt x="3380" y="3274"/>
                  <a:pt x="3432" y="3274"/>
                </a:cubicBezTo>
                <a:cubicBezTo>
                  <a:pt x="3463" y="3274"/>
                  <a:pt x="3508" y="3324"/>
                  <a:pt x="3551" y="3385"/>
                </a:cubicBezTo>
                <a:cubicBezTo>
                  <a:pt x="3560" y="3398"/>
                  <a:pt x="3571" y="3409"/>
                  <a:pt x="3580" y="3423"/>
                </a:cubicBezTo>
                <a:cubicBezTo>
                  <a:pt x="3630" y="3501"/>
                  <a:pt x="3671" y="3590"/>
                  <a:pt x="3671" y="3641"/>
                </a:cubicBezTo>
                <a:cubicBezTo>
                  <a:pt x="3671" y="3665"/>
                  <a:pt x="3713" y="3734"/>
                  <a:pt x="3765" y="3808"/>
                </a:cubicBezTo>
                <a:cubicBezTo>
                  <a:pt x="3816" y="3854"/>
                  <a:pt x="3871" y="3938"/>
                  <a:pt x="3915" y="4030"/>
                </a:cubicBezTo>
                <a:cubicBezTo>
                  <a:pt x="3935" y="4068"/>
                  <a:pt x="3952" y="4104"/>
                  <a:pt x="3963" y="4143"/>
                </a:cubicBezTo>
                <a:cubicBezTo>
                  <a:pt x="3982" y="4197"/>
                  <a:pt x="3995" y="4249"/>
                  <a:pt x="3995" y="4288"/>
                </a:cubicBezTo>
                <a:cubicBezTo>
                  <a:pt x="3995" y="4300"/>
                  <a:pt x="3996" y="4309"/>
                  <a:pt x="3997" y="4319"/>
                </a:cubicBezTo>
                <a:cubicBezTo>
                  <a:pt x="4008" y="4366"/>
                  <a:pt x="4024" y="4392"/>
                  <a:pt x="4046" y="4407"/>
                </a:cubicBezTo>
                <a:cubicBezTo>
                  <a:pt x="4056" y="4409"/>
                  <a:pt x="4067" y="4412"/>
                  <a:pt x="4082" y="4412"/>
                </a:cubicBezTo>
                <a:cubicBezTo>
                  <a:pt x="4148" y="4412"/>
                  <a:pt x="4190" y="4461"/>
                  <a:pt x="4261" y="4617"/>
                </a:cubicBezTo>
                <a:cubicBezTo>
                  <a:pt x="4271" y="4640"/>
                  <a:pt x="4277" y="4659"/>
                  <a:pt x="4285" y="4680"/>
                </a:cubicBezTo>
                <a:cubicBezTo>
                  <a:pt x="4320" y="4750"/>
                  <a:pt x="4345" y="4817"/>
                  <a:pt x="4336" y="4849"/>
                </a:cubicBezTo>
                <a:cubicBezTo>
                  <a:pt x="4327" y="4880"/>
                  <a:pt x="4359" y="4924"/>
                  <a:pt x="4406" y="4946"/>
                </a:cubicBezTo>
                <a:cubicBezTo>
                  <a:pt x="4425" y="4955"/>
                  <a:pt x="4447" y="4973"/>
                  <a:pt x="4469" y="4994"/>
                </a:cubicBezTo>
                <a:cubicBezTo>
                  <a:pt x="4469" y="4994"/>
                  <a:pt x="4470" y="4994"/>
                  <a:pt x="4471" y="4994"/>
                </a:cubicBezTo>
                <a:cubicBezTo>
                  <a:pt x="4493" y="5016"/>
                  <a:pt x="4515" y="5043"/>
                  <a:pt x="4535" y="5071"/>
                </a:cubicBezTo>
                <a:cubicBezTo>
                  <a:pt x="4547" y="5086"/>
                  <a:pt x="4554" y="5101"/>
                  <a:pt x="4563" y="5116"/>
                </a:cubicBezTo>
                <a:cubicBezTo>
                  <a:pt x="4570" y="5128"/>
                  <a:pt x="4581" y="5140"/>
                  <a:pt x="4586" y="5151"/>
                </a:cubicBezTo>
                <a:cubicBezTo>
                  <a:pt x="4599" y="5177"/>
                  <a:pt x="4606" y="5202"/>
                  <a:pt x="4606" y="5220"/>
                </a:cubicBezTo>
                <a:cubicBezTo>
                  <a:pt x="4606" y="5236"/>
                  <a:pt x="4546" y="5298"/>
                  <a:pt x="4472" y="5359"/>
                </a:cubicBezTo>
                <a:cubicBezTo>
                  <a:pt x="4398" y="5420"/>
                  <a:pt x="4243" y="5586"/>
                  <a:pt x="4129" y="5727"/>
                </a:cubicBezTo>
                <a:cubicBezTo>
                  <a:pt x="4090" y="5776"/>
                  <a:pt x="4057" y="5818"/>
                  <a:pt x="4031" y="5855"/>
                </a:cubicBezTo>
                <a:cubicBezTo>
                  <a:pt x="4005" y="5891"/>
                  <a:pt x="3985" y="5923"/>
                  <a:pt x="3971" y="5951"/>
                </a:cubicBezTo>
                <a:cubicBezTo>
                  <a:pt x="3965" y="5960"/>
                  <a:pt x="3964" y="5968"/>
                  <a:pt x="3960" y="5977"/>
                </a:cubicBezTo>
                <a:cubicBezTo>
                  <a:pt x="3953" y="5994"/>
                  <a:pt x="3944" y="6013"/>
                  <a:pt x="3941" y="6027"/>
                </a:cubicBezTo>
                <a:cubicBezTo>
                  <a:pt x="3936" y="6049"/>
                  <a:pt x="3935" y="6070"/>
                  <a:pt x="3938" y="6090"/>
                </a:cubicBezTo>
                <a:cubicBezTo>
                  <a:pt x="3942" y="6117"/>
                  <a:pt x="3942" y="6140"/>
                  <a:pt x="3938" y="6161"/>
                </a:cubicBezTo>
                <a:cubicBezTo>
                  <a:pt x="3935" y="6180"/>
                  <a:pt x="3930" y="6196"/>
                  <a:pt x="3921" y="6211"/>
                </a:cubicBezTo>
                <a:cubicBezTo>
                  <a:pt x="3915" y="6221"/>
                  <a:pt x="3904" y="6231"/>
                  <a:pt x="3893" y="6240"/>
                </a:cubicBezTo>
                <a:cubicBezTo>
                  <a:pt x="3887" y="6245"/>
                  <a:pt x="3880" y="6249"/>
                  <a:pt x="3872" y="6253"/>
                </a:cubicBezTo>
                <a:cubicBezTo>
                  <a:pt x="3837" y="6274"/>
                  <a:pt x="3792" y="6292"/>
                  <a:pt x="3722" y="6307"/>
                </a:cubicBezTo>
                <a:cubicBezTo>
                  <a:pt x="3665" y="6318"/>
                  <a:pt x="3630" y="6329"/>
                  <a:pt x="3608" y="6347"/>
                </a:cubicBezTo>
                <a:cubicBezTo>
                  <a:pt x="3607" y="6347"/>
                  <a:pt x="3606" y="6348"/>
                  <a:pt x="3605" y="6349"/>
                </a:cubicBezTo>
                <a:cubicBezTo>
                  <a:pt x="3595" y="6357"/>
                  <a:pt x="3589" y="6366"/>
                  <a:pt x="3585" y="6377"/>
                </a:cubicBezTo>
                <a:cubicBezTo>
                  <a:pt x="3585" y="6379"/>
                  <a:pt x="3584" y="6383"/>
                  <a:pt x="3585" y="6385"/>
                </a:cubicBezTo>
                <a:cubicBezTo>
                  <a:pt x="3591" y="6397"/>
                  <a:pt x="3587" y="6420"/>
                  <a:pt x="3575" y="6446"/>
                </a:cubicBezTo>
                <a:cubicBezTo>
                  <a:pt x="3570" y="6493"/>
                  <a:pt x="3538" y="6538"/>
                  <a:pt x="3481" y="6582"/>
                </a:cubicBezTo>
                <a:cubicBezTo>
                  <a:pt x="3455" y="6611"/>
                  <a:pt x="3431" y="6634"/>
                  <a:pt x="3412" y="6639"/>
                </a:cubicBezTo>
                <a:cubicBezTo>
                  <a:pt x="3348" y="6690"/>
                  <a:pt x="3272" y="6759"/>
                  <a:pt x="3222" y="6819"/>
                </a:cubicBezTo>
                <a:cubicBezTo>
                  <a:pt x="3207" y="6838"/>
                  <a:pt x="3192" y="6851"/>
                  <a:pt x="3176" y="6867"/>
                </a:cubicBezTo>
                <a:cubicBezTo>
                  <a:pt x="3159" y="6884"/>
                  <a:pt x="3143" y="6902"/>
                  <a:pt x="3128" y="6915"/>
                </a:cubicBezTo>
                <a:cubicBezTo>
                  <a:pt x="3100" y="6938"/>
                  <a:pt x="3075" y="6955"/>
                  <a:pt x="3062" y="6955"/>
                </a:cubicBezTo>
                <a:cubicBezTo>
                  <a:pt x="3056" y="6955"/>
                  <a:pt x="3054" y="6956"/>
                  <a:pt x="3051" y="6957"/>
                </a:cubicBezTo>
                <a:cubicBezTo>
                  <a:pt x="3042" y="6959"/>
                  <a:pt x="3038" y="6965"/>
                  <a:pt x="3042" y="6974"/>
                </a:cubicBezTo>
                <a:cubicBezTo>
                  <a:pt x="3047" y="6986"/>
                  <a:pt x="3061" y="7001"/>
                  <a:pt x="3088" y="7024"/>
                </a:cubicBezTo>
                <a:cubicBezTo>
                  <a:pt x="3104" y="7038"/>
                  <a:pt x="3115" y="7052"/>
                  <a:pt x="3125" y="7064"/>
                </a:cubicBezTo>
                <a:cubicBezTo>
                  <a:pt x="3144" y="7088"/>
                  <a:pt x="3150" y="7107"/>
                  <a:pt x="3145" y="7135"/>
                </a:cubicBezTo>
                <a:cubicBezTo>
                  <a:pt x="3142" y="7149"/>
                  <a:pt x="3137" y="7165"/>
                  <a:pt x="3130" y="7183"/>
                </a:cubicBezTo>
                <a:cubicBezTo>
                  <a:pt x="3109" y="7231"/>
                  <a:pt x="3079" y="7260"/>
                  <a:pt x="3063" y="7248"/>
                </a:cubicBezTo>
                <a:cubicBezTo>
                  <a:pt x="3055" y="7242"/>
                  <a:pt x="3039" y="7251"/>
                  <a:pt x="3020" y="7271"/>
                </a:cubicBezTo>
                <a:cubicBezTo>
                  <a:pt x="3001" y="7290"/>
                  <a:pt x="2978" y="7321"/>
                  <a:pt x="2957" y="7357"/>
                </a:cubicBezTo>
                <a:cubicBezTo>
                  <a:pt x="2874" y="7495"/>
                  <a:pt x="2857" y="7557"/>
                  <a:pt x="2913" y="7514"/>
                </a:cubicBezTo>
                <a:cubicBezTo>
                  <a:pt x="2918" y="7510"/>
                  <a:pt x="2923" y="7510"/>
                  <a:pt x="2929" y="7512"/>
                </a:cubicBezTo>
                <a:cubicBezTo>
                  <a:pt x="2935" y="7513"/>
                  <a:pt x="2942" y="7517"/>
                  <a:pt x="2949" y="7523"/>
                </a:cubicBezTo>
                <a:cubicBezTo>
                  <a:pt x="2962" y="7535"/>
                  <a:pt x="2975" y="7554"/>
                  <a:pt x="2986" y="7579"/>
                </a:cubicBezTo>
                <a:cubicBezTo>
                  <a:pt x="2991" y="7591"/>
                  <a:pt x="2999" y="7602"/>
                  <a:pt x="3008" y="7611"/>
                </a:cubicBezTo>
                <a:cubicBezTo>
                  <a:pt x="3016" y="7621"/>
                  <a:pt x="3025" y="7629"/>
                  <a:pt x="3035" y="7636"/>
                </a:cubicBezTo>
                <a:cubicBezTo>
                  <a:pt x="3098" y="7681"/>
                  <a:pt x="3191" y="7684"/>
                  <a:pt x="3221" y="7625"/>
                </a:cubicBezTo>
                <a:cubicBezTo>
                  <a:pt x="3224" y="7617"/>
                  <a:pt x="3230" y="7612"/>
                  <a:pt x="3238" y="7607"/>
                </a:cubicBezTo>
                <a:cubicBezTo>
                  <a:pt x="3245" y="7603"/>
                  <a:pt x="3256" y="7601"/>
                  <a:pt x="3267" y="7600"/>
                </a:cubicBezTo>
                <a:cubicBezTo>
                  <a:pt x="3288" y="7598"/>
                  <a:pt x="3315" y="7601"/>
                  <a:pt x="3342" y="7609"/>
                </a:cubicBezTo>
                <a:cubicBezTo>
                  <a:pt x="3397" y="7626"/>
                  <a:pt x="3453" y="7662"/>
                  <a:pt x="3481" y="7705"/>
                </a:cubicBezTo>
                <a:cubicBezTo>
                  <a:pt x="3506" y="7744"/>
                  <a:pt x="3526" y="7868"/>
                  <a:pt x="3526" y="7981"/>
                </a:cubicBezTo>
                <a:cubicBezTo>
                  <a:pt x="3526" y="8075"/>
                  <a:pt x="3523" y="8129"/>
                  <a:pt x="3501" y="8180"/>
                </a:cubicBezTo>
                <a:cubicBezTo>
                  <a:pt x="3491" y="8205"/>
                  <a:pt x="3475" y="8229"/>
                  <a:pt x="3454" y="8256"/>
                </a:cubicBezTo>
                <a:cubicBezTo>
                  <a:pt x="3432" y="8283"/>
                  <a:pt x="3404" y="8314"/>
                  <a:pt x="3367" y="8352"/>
                </a:cubicBezTo>
                <a:cubicBezTo>
                  <a:pt x="3279" y="8443"/>
                  <a:pt x="3183" y="8516"/>
                  <a:pt x="3154" y="8516"/>
                </a:cubicBezTo>
                <a:cubicBezTo>
                  <a:pt x="3125" y="8516"/>
                  <a:pt x="3094" y="8546"/>
                  <a:pt x="3083" y="8581"/>
                </a:cubicBezTo>
                <a:cubicBezTo>
                  <a:pt x="3079" y="8594"/>
                  <a:pt x="3054" y="8622"/>
                  <a:pt x="3018" y="8660"/>
                </a:cubicBezTo>
                <a:cubicBezTo>
                  <a:pt x="2897" y="8791"/>
                  <a:pt x="2617" y="9049"/>
                  <a:pt x="2398" y="9226"/>
                </a:cubicBezTo>
                <a:cubicBezTo>
                  <a:pt x="2372" y="9247"/>
                  <a:pt x="2262" y="9337"/>
                  <a:pt x="2174" y="9408"/>
                </a:cubicBezTo>
                <a:cubicBezTo>
                  <a:pt x="2006" y="9547"/>
                  <a:pt x="1851" y="9671"/>
                  <a:pt x="1711" y="9777"/>
                </a:cubicBezTo>
                <a:cubicBezTo>
                  <a:pt x="1696" y="9789"/>
                  <a:pt x="1656" y="9822"/>
                  <a:pt x="1647" y="9829"/>
                </a:cubicBezTo>
                <a:cubicBezTo>
                  <a:pt x="1587" y="9873"/>
                  <a:pt x="1553" y="9945"/>
                  <a:pt x="1549" y="10001"/>
                </a:cubicBezTo>
                <a:cubicBezTo>
                  <a:pt x="1552" y="10044"/>
                  <a:pt x="1574" y="10079"/>
                  <a:pt x="1617" y="10079"/>
                </a:cubicBezTo>
                <a:cubicBezTo>
                  <a:pt x="1703" y="10079"/>
                  <a:pt x="1871" y="10333"/>
                  <a:pt x="1836" y="10403"/>
                </a:cubicBezTo>
                <a:cubicBezTo>
                  <a:pt x="1836" y="10404"/>
                  <a:pt x="1836" y="10409"/>
                  <a:pt x="1835" y="10410"/>
                </a:cubicBezTo>
                <a:cubicBezTo>
                  <a:pt x="1835" y="10411"/>
                  <a:pt x="1833" y="10410"/>
                  <a:pt x="1833" y="10410"/>
                </a:cubicBezTo>
                <a:cubicBezTo>
                  <a:pt x="1816" y="10431"/>
                  <a:pt x="1806" y="10453"/>
                  <a:pt x="1801" y="10472"/>
                </a:cubicBezTo>
                <a:cubicBezTo>
                  <a:pt x="1791" y="10510"/>
                  <a:pt x="1806" y="10541"/>
                  <a:pt x="1839" y="10558"/>
                </a:cubicBezTo>
                <a:cubicBezTo>
                  <a:pt x="1840" y="10558"/>
                  <a:pt x="1841" y="10558"/>
                  <a:pt x="1841" y="10558"/>
                </a:cubicBezTo>
                <a:cubicBezTo>
                  <a:pt x="1855" y="10561"/>
                  <a:pt x="1870" y="10562"/>
                  <a:pt x="1890" y="10558"/>
                </a:cubicBezTo>
                <a:cubicBezTo>
                  <a:pt x="1953" y="10543"/>
                  <a:pt x="2025" y="10602"/>
                  <a:pt x="2079" y="10690"/>
                </a:cubicBezTo>
                <a:cubicBezTo>
                  <a:pt x="2086" y="10701"/>
                  <a:pt x="2092" y="10715"/>
                  <a:pt x="2099" y="10728"/>
                </a:cubicBezTo>
                <a:cubicBezTo>
                  <a:pt x="2101" y="10732"/>
                  <a:pt x="2103" y="10734"/>
                  <a:pt x="2105" y="10738"/>
                </a:cubicBezTo>
                <a:cubicBezTo>
                  <a:pt x="2105" y="10738"/>
                  <a:pt x="2106" y="10739"/>
                  <a:pt x="2106" y="10739"/>
                </a:cubicBezTo>
                <a:cubicBezTo>
                  <a:pt x="2126" y="10780"/>
                  <a:pt x="2139" y="10824"/>
                  <a:pt x="2148" y="10871"/>
                </a:cubicBezTo>
                <a:cubicBezTo>
                  <a:pt x="2149" y="10878"/>
                  <a:pt x="2152" y="10884"/>
                  <a:pt x="2153" y="10891"/>
                </a:cubicBezTo>
                <a:cubicBezTo>
                  <a:pt x="2153" y="10891"/>
                  <a:pt x="2153" y="10892"/>
                  <a:pt x="2153" y="10892"/>
                </a:cubicBezTo>
                <a:cubicBezTo>
                  <a:pt x="2157" y="10917"/>
                  <a:pt x="2159" y="10943"/>
                  <a:pt x="2159" y="10967"/>
                </a:cubicBezTo>
                <a:cubicBezTo>
                  <a:pt x="2159" y="10968"/>
                  <a:pt x="2159" y="10968"/>
                  <a:pt x="2159" y="10969"/>
                </a:cubicBezTo>
                <a:cubicBezTo>
                  <a:pt x="2159" y="11000"/>
                  <a:pt x="2160" y="11023"/>
                  <a:pt x="2162" y="11042"/>
                </a:cubicBezTo>
                <a:cubicBezTo>
                  <a:pt x="2163" y="11049"/>
                  <a:pt x="2165" y="11053"/>
                  <a:pt x="2167" y="11059"/>
                </a:cubicBezTo>
                <a:cubicBezTo>
                  <a:pt x="2169" y="11068"/>
                  <a:pt x="2170" y="11078"/>
                  <a:pt x="2174" y="11084"/>
                </a:cubicBezTo>
                <a:cubicBezTo>
                  <a:pt x="2174" y="11084"/>
                  <a:pt x="2176" y="11084"/>
                  <a:pt x="2176" y="11084"/>
                </a:cubicBezTo>
                <a:cubicBezTo>
                  <a:pt x="2189" y="11101"/>
                  <a:pt x="2213" y="11101"/>
                  <a:pt x="2256" y="11095"/>
                </a:cubicBezTo>
                <a:cubicBezTo>
                  <a:pt x="2276" y="11093"/>
                  <a:pt x="2293" y="11094"/>
                  <a:pt x="2309" y="11097"/>
                </a:cubicBezTo>
                <a:cubicBezTo>
                  <a:pt x="2324" y="11101"/>
                  <a:pt x="2337" y="11106"/>
                  <a:pt x="2350" y="11118"/>
                </a:cubicBezTo>
                <a:cubicBezTo>
                  <a:pt x="2377" y="11142"/>
                  <a:pt x="2401" y="11187"/>
                  <a:pt x="2435" y="11262"/>
                </a:cubicBezTo>
                <a:cubicBezTo>
                  <a:pt x="2458" y="11311"/>
                  <a:pt x="2479" y="11366"/>
                  <a:pt x="2494" y="11417"/>
                </a:cubicBezTo>
                <a:cubicBezTo>
                  <a:pt x="2509" y="11467"/>
                  <a:pt x="2518" y="11512"/>
                  <a:pt x="2518" y="11539"/>
                </a:cubicBezTo>
                <a:cubicBezTo>
                  <a:pt x="2518" y="11539"/>
                  <a:pt x="2518" y="11541"/>
                  <a:pt x="2518" y="11541"/>
                </a:cubicBezTo>
                <a:cubicBezTo>
                  <a:pt x="2519" y="11562"/>
                  <a:pt x="2522" y="11580"/>
                  <a:pt x="2526" y="11597"/>
                </a:cubicBezTo>
                <a:cubicBezTo>
                  <a:pt x="2535" y="11619"/>
                  <a:pt x="2551" y="11623"/>
                  <a:pt x="2582" y="11608"/>
                </a:cubicBezTo>
                <a:cubicBezTo>
                  <a:pt x="2600" y="11600"/>
                  <a:pt x="2625" y="11579"/>
                  <a:pt x="2653" y="11551"/>
                </a:cubicBezTo>
                <a:cubicBezTo>
                  <a:pt x="2653" y="11550"/>
                  <a:pt x="2654" y="11549"/>
                  <a:pt x="2654" y="11549"/>
                </a:cubicBezTo>
                <a:cubicBezTo>
                  <a:pt x="2659" y="11544"/>
                  <a:pt x="2665" y="11537"/>
                  <a:pt x="2670" y="11531"/>
                </a:cubicBezTo>
                <a:cubicBezTo>
                  <a:pt x="2693" y="11506"/>
                  <a:pt x="2718" y="11478"/>
                  <a:pt x="2744" y="11445"/>
                </a:cubicBezTo>
                <a:cubicBezTo>
                  <a:pt x="2745" y="11444"/>
                  <a:pt x="2746" y="11443"/>
                  <a:pt x="2747" y="11442"/>
                </a:cubicBezTo>
                <a:cubicBezTo>
                  <a:pt x="2749" y="11439"/>
                  <a:pt x="2751" y="11435"/>
                  <a:pt x="2753" y="11432"/>
                </a:cubicBezTo>
                <a:cubicBezTo>
                  <a:pt x="2792" y="11381"/>
                  <a:pt x="2828" y="11327"/>
                  <a:pt x="2861" y="11273"/>
                </a:cubicBezTo>
                <a:cubicBezTo>
                  <a:pt x="2866" y="11263"/>
                  <a:pt x="2880" y="11246"/>
                  <a:pt x="2880" y="11241"/>
                </a:cubicBezTo>
                <a:cubicBezTo>
                  <a:pt x="2880" y="11219"/>
                  <a:pt x="2961" y="11089"/>
                  <a:pt x="3100" y="10877"/>
                </a:cubicBezTo>
                <a:cubicBezTo>
                  <a:pt x="3127" y="10835"/>
                  <a:pt x="3136" y="10814"/>
                  <a:pt x="3163" y="10772"/>
                </a:cubicBezTo>
                <a:cubicBezTo>
                  <a:pt x="3189" y="10732"/>
                  <a:pt x="3202" y="10720"/>
                  <a:pt x="3224" y="10690"/>
                </a:cubicBezTo>
                <a:cubicBezTo>
                  <a:pt x="3255" y="10643"/>
                  <a:pt x="3262" y="10630"/>
                  <a:pt x="3299" y="10575"/>
                </a:cubicBezTo>
                <a:cubicBezTo>
                  <a:pt x="3367" y="10474"/>
                  <a:pt x="3381" y="10468"/>
                  <a:pt x="3401" y="10533"/>
                </a:cubicBezTo>
                <a:cubicBezTo>
                  <a:pt x="3402" y="10534"/>
                  <a:pt x="3399" y="10542"/>
                  <a:pt x="3400" y="10544"/>
                </a:cubicBezTo>
                <a:cubicBezTo>
                  <a:pt x="3409" y="10626"/>
                  <a:pt x="3302" y="10930"/>
                  <a:pt x="3046" y="11556"/>
                </a:cubicBezTo>
                <a:cubicBezTo>
                  <a:pt x="3025" y="11610"/>
                  <a:pt x="3017" y="11636"/>
                  <a:pt x="2994" y="11694"/>
                </a:cubicBezTo>
                <a:cubicBezTo>
                  <a:pt x="2784" y="12223"/>
                  <a:pt x="2605" y="12705"/>
                  <a:pt x="2538" y="12913"/>
                </a:cubicBezTo>
                <a:cubicBezTo>
                  <a:pt x="2498" y="13056"/>
                  <a:pt x="2470" y="13154"/>
                  <a:pt x="2446" y="13229"/>
                </a:cubicBezTo>
                <a:cubicBezTo>
                  <a:pt x="2439" y="13251"/>
                  <a:pt x="2432" y="13263"/>
                  <a:pt x="2426" y="13280"/>
                </a:cubicBezTo>
                <a:cubicBezTo>
                  <a:pt x="2376" y="13412"/>
                  <a:pt x="2341" y="13429"/>
                  <a:pt x="2255" y="13420"/>
                </a:cubicBezTo>
                <a:cubicBezTo>
                  <a:pt x="2226" y="13417"/>
                  <a:pt x="2200" y="13417"/>
                  <a:pt x="2176" y="13420"/>
                </a:cubicBezTo>
                <a:cubicBezTo>
                  <a:pt x="2135" y="13433"/>
                  <a:pt x="2099" y="13458"/>
                  <a:pt x="2065" y="13496"/>
                </a:cubicBezTo>
                <a:cubicBezTo>
                  <a:pt x="2065" y="13503"/>
                  <a:pt x="2067" y="13510"/>
                  <a:pt x="2071" y="13517"/>
                </a:cubicBezTo>
                <a:cubicBezTo>
                  <a:pt x="2092" y="13560"/>
                  <a:pt x="1944" y="13649"/>
                  <a:pt x="1850" y="13649"/>
                </a:cubicBezTo>
                <a:cubicBezTo>
                  <a:pt x="1821" y="13649"/>
                  <a:pt x="1787" y="13614"/>
                  <a:pt x="1776" y="13571"/>
                </a:cubicBezTo>
                <a:cubicBezTo>
                  <a:pt x="1716" y="13339"/>
                  <a:pt x="1527" y="12855"/>
                  <a:pt x="1505" y="12873"/>
                </a:cubicBezTo>
                <a:cubicBezTo>
                  <a:pt x="1492" y="12883"/>
                  <a:pt x="1467" y="12852"/>
                  <a:pt x="1444" y="12808"/>
                </a:cubicBezTo>
                <a:cubicBezTo>
                  <a:pt x="1442" y="12802"/>
                  <a:pt x="1439" y="12800"/>
                  <a:pt x="1437" y="12794"/>
                </a:cubicBezTo>
                <a:cubicBezTo>
                  <a:pt x="1437" y="12794"/>
                  <a:pt x="1437" y="12793"/>
                  <a:pt x="1437" y="12792"/>
                </a:cubicBezTo>
                <a:cubicBezTo>
                  <a:pt x="1427" y="12770"/>
                  <a:pt x="1421" y="12752"/>
                  <a:pt x="1420" y="12733"/>
                </a:cubicBezTo>
                <a:cubicBezTo>
                  <a:pt x="1417" y="12676"/>
                  <a:pt x="1461" y="12617"/>
                  <a:pt x="1614" y="12446"/>
                </a:cubicBezTo>
                <a:cubicBezTo>
                  <a:pt x="1746" y="12298"/>
                  <a:pt x="1820" y="12195"/>
                  <a:pt x="1833" y="12138"/>
                </a:cubicBezTo>
                <a:cubicBezTo>
                  <a:pt x="1836" y="12127"/>
                  <a:pt x="1835" y="12118"/>
                  <a:pt x="1833" y="12111"/>
                </a:cubicBezTo>
                <a:cubicBezTo>
                  <a:pt x="1829" y="12095"/>
                  <a:pt x="1814" y="12089"/>
                  <a:pt x="1790" y="12088"/>
                </a:cubicBezTo>
                <a:cubicBezTo>
                  <a:pt x="1766" y="12089"/>
                  <a:pt x="1667" y="12188"/>
                  <a:pt x="1566" y="12310"/>
                </a:cubicBezTo>
                <a:cubicBezTo>
                  <a:pt x="1564" y="12313"/>
                  <a:pt x="1561" y="12315"/>
                  <a:pt x="1559" y="12318"/>
                </a:cubicBezTo>
                <a:cubicBezTo>
                  <a:pt x="1371" y="12547"/>
                  <a:pt x="1370" y="12548"/>
                  <a:pt x="1338" y="12440"/>
                </a:cubicBezTo>
                <a:cubicBezTo>
                  <a:pt x="1320" y="12381"/>
                  <a:pt x="1285" y="12221"/>
                  <a:pt x="1261" y="12086"/>
                </a:cubicBezTo>
                <a:cubicBezTo>
                  <a:pt x="1237" y="11957"/>
                  <a:pt x="1218" y="11859"/>
                  <a:pt x="1202" y="11780"/>
                </a:cubicBezTo>
                <a:cubicBezTo>
                  <a:pt x="1202" y="11779"/>
                  <a:pt x="1202" y="11776"/>
                  <a:pt x="1202" y="11774"/>
                </a:cubicBezTo>
                <a:cubicBezTo>
                  <a:pt x="1202" y="11773"/>
                  <a:pt x="1201" y="11774"/>
                  <a:pt x="1201" y="11773"/>
                </a:cubicBezTo>
                <a:cubicBezTo>
                  <a:pt x="1160" y="11578"/>
                  <a:pt x="1138" y="11529"/>
                  <a:pt x="1106" y="11549"/>
                </a:cubicBezTo>
                <a:cubicBezTo>
                  <a:pt x="1100" y="11554"/>
                  <a:pt x="1094" y="11558"/>
                  <a:pt x="1086" y="11568"/>
                </a:cubicBezTo>
                <a:cubicBezTo>
                  <a:pt x="1076" y="11581"/>
                  <a:pt x="1067" y="11594"/>
                  <a:pt x="1062" y="11608"/>
                </a:cubicBezTo>
                <a:cubicBezTo>
                  <a:pt x="1056" y="11622"/>
                  <a:pt x="1052" y="11637"/>
                  <a:pt x="1051" y="11654"/>
                </a:cubicBezTo>
                <a:cubicBezTo>
                  <a:pt x="1049" y="11689"/>
                  <a:pt x="1056" y="11736"/>
                  <a:pt x="1072" y="11805"/>
                </a:cubicBezTo>
                <a:cubicBezTo>
                  <a:pt x="1127" y="12043"/>
                  <a:pt x="1273" y="12543"/>
                  <a:pt x="1307" y="12611"/>
                </a:cubicBezTo>
                <a:cubicBezTo>
                  <a:pt x="1327" y="12651"/>
                  <a:pt x="1325" y="12692"/>
                  <a:pt x="1312" y="12716"/>
                </a:cubicBezTo>
                <a:cubicBezTo>
                  <a:pt x="1305" y="12728"/>
                  <a:pt x="1295" y="12736"/>
                  <a:pt x="1284" y="12737"/>
                </a:cubicBezTo>
                <a:cubicBezTo>
                  <a:pt x="1273" y="12737"/>
                  <a:pt x="1261" y="12731"/>
                  <a:pt x="1248" y="12716"/>
                </a:cubicBezTo>
                <a:cubicBezTo>
                  <a:pt x="1238" y="12702"/>
                  <a:pt x="1220" y="12690"/>
                  <a:pt x="1201" y="12681"/>
                </a:cubicBezTo>
                <a:cubicBezTo>
                  <a:pt x="1182" y="12673"/>
                  <a:pt x="1162" y="12668"/>
                  <a:pt x="1143" y="12668"/>
                </a:cubicBezTo>
                <a:cubicBezTo>
                  <a:pt x="1100" y="12668"/>
                  <a:pt x="1037" y="12699"/>
                  <a:pt x="989" y="12739"/>
                </a:cubicBezTo>
                <a:cubicBezTo>
                  <a:pt x="965" y="12758"/>
                  <a:pt x="945" y="12780"/>
                  <a:pt x="932" y="12800"/>
                </a:cubicBezTo>
                <a:cubicBezTo>
                  <a:pt x="919" y="12819"/>
                  <a:pt x="913" y="12837"/>
                  <a:pt x="920" y="12850"/>
                </a:cubicBezTo>
                <a:cubicBezTo>
                  <a:pt x="931" y="12871"/>
                  <a:pt x="897" y="12913"/>
                  <a:pt x="847" y="12942"/>
                </a:cubicBezTo>
                <a:cubicBezTo>
                  <a:pt x="770" y="12985"/>
                  <a:pt x="765" y="13002"/>
                  <a:pt x="810" y="13043"/>
                </a:cubicBezTo>
                <a:cubicBezTo>
                  <a:pt x="822" y="13053"/>
                  <a:pt x="829" y="13062"/>
                  <a:pt x="833" y="13074"/>
                </a:cubicBezTo>
                <a:cubicBezTo>
                  <a:pt x="842" y="13097"/>
                  <a:pt x="835" y="13130"/>
                  <a:pt x="809" y="13186"/>
                </a:cubicBezTo>
                <a:cubicBezTo>
                  <a:pt x="796" y="13215"/>
                  <a:pt x="778" y="13249"/>
                  <a:pt x="755" y="13292"/>
                </a:cubicBezTo>
                <a:cubicBezTo>
                  <a:pt x="695" y="13402"/>
                  <a:pt x="633" y="13495"/>
                  <a:pt x="613" y="13498"/>
                </a:cubicBezTo>
                <a:cubicBezTo>
                  <a:pt x="593" y="13501"/>
                  <a:pt x="563" y="13509"/>
                  <a:pt x="548" y="13515"/>
                </a:cubicBezTo>
                <a:cubicBezTo>
                  <a:pt x="501" y="13537"/>
                  <a:pt x="419" y="13545"/>
                  <a:pt x="211" y="13552"/>
                </a:cubicBezTo>
                <a:cubicBezTo>
                  <a:pt x="125" y="13555"/>
                  <a:pt x="77" y="13561"/>
                  <a:pt x="49" y="13573"/>
                </a:cubicBezTo>
                <a:cubicBezTo>
                  <a:pt x="47" y="13574"/>
                  <a:pt x="43" y="13574"/>
                  <a:pt x="42" y="13575"/>
                </a:cubicBezTo>
                <a:cubicBezTo>
                  <a:pt x="37" y="13577"/>
                  <a:pt x="36" y="13583"/>
                  <a:pt x="32" y="13586"/>
                </a:cubicBezTo>
                <a:cubicBezTo>
                  <a:pt x="26" y="13593"/>
                  <a:pt x="19" y="13599"/>
                  <a:pt x="17" y="13609"/>
                </a:cubicBezTo>
                <a:cubicBezTo>
                  <a:pt x="16" y="13613"/>
                  <a:pt x="16" y="13619"/>
                  <a:pt x="15" y="13623"/>
                </a:cubicBezTo>
                <a:cubicBezTo>
                  <a:pt x="14" y="13635"/>
                  <a:pt x="14" y="13647"/>
                  <a:pt x="15" y="13665"/>
                </a:cubicBezTo>
                <a:cubicBezTo>
                  <a:pt x="15" y="13665"/>
                  <a:pt x="15" y="13666"/>
                  <a:pt x="15" y="13667"/>
                </a:cubicBezTo>
                <a:cubicBezTo>
                  <a:pt x="23" y="13754"/>
                  <a:pt x="67" y="13798"/>
                  <a:pt x="211" y="13864"/>
                </a:cubicBezTo>
                <a:cubicBezTo>
                  <a:pt x="233" y="13874"/>
                  <a:pt x="250" y="13886"/>
                  <a:pt x="267" y="13900"/>
                </a:cubicBezTo>
                <a:cubicBezTo>
                  <a:pt x="284" y="13913"/>
                  <a:pt x="301" y="13926"/>
                  <a:pt x="307" y="13940"/>
                </a:cubicBezTo>
                <a:cubicBezTo>
                  <a:pt x="308" y="13942"/>
                  <a:pt x="308" y="13943"/>
                  <a:pt x="309" y="13944"/>
                </a:cubicBezTo>
                <a:cubicBezTo>
                  <a:pt x="313" y="13954"/>
                  <a:pt x="317" y="13964"/>
                  <a:pt x="315" y="13973"/>
                </a:cubicBezTo>
                <a:cubicBezTo>
                  <a:pt x="313" y="13978"/>
                  <a:pt x="309" y="13983"/>
                  <a:pt x="306" y="13988"/>
                </a:cubicBezTo>
                <a:cubicBezTo>
                  <a:pt x="304" y="13991"/>
                  <a:pt x="303" y="13993"/>
                  <a:pt x="301" y="13996"/>
                </a:cubicBezTo>
                <a:cubicBezTo>
                  <a:pt x="295" y="14004"/>
                  <a:pt x="285" y="14010"/>
                  <a:pt x="275" y="14017"/>
                </a:cubicBezTo>
                <a:cubicBezTo>
                  <a:pt x="274" y="14017"/>
                  <a:pt x="274" y="14018"/>
                  <a:pt x="273" y="14019"/>
                </a:cubicBezTo>
                <a:cubicBezTo>
                  <a:pt x="252" y="14033"/>
                  <a:pt x="226" y="14043"/>
                  <a:pt x="198" y="14049"/>
                </a:cubicBezTo>
                <a:cubicBezTo>
                  <a:pt x="168" y="14056"/>
                  <a:pt x="144" y="14066"/>
                  <a:pt x="125" y="14078"/>
                </a:cubicBezTo>
                <a:cubicBezTo>
                  <a:pt x="91" y="14107"/>
                  <a:pt x="82" y="14144"/>
                  <a:pt x="116" y="14158"/>
                </a:cubicBezTo>
                <a:cubicBezTo>
                  <a:pt x="123" y="14160"/>
                  <a:pt x="130" y="14164"/>
                  <a:pt x="140" y="14164"/>
                </a:cubicBezTo>
                <a:cubicBezTo>
                  <a:pt x="146" y="14165"/>
                  <a:pt x="149" y="14164"/>
                  <a:pt x="156" y="14164"/>
                </a:cubicBezTo>
                <a:cubicBezTo>
                  <a:pt x="167" y="14164"/>
                  <a:pt x="178" y="14165"/>
                  <a:pt x="187" y="14168"/>
                </a:cubicBezTo>
                <a:cubicBezTo>
                  <a:pt x="197" y="14171"/>
                  <a:pt x="206" y="14175"/>
                  <a:pt x="213" y="14181"/>
                </a:cubicBezTo>
                <a:cubicBezTo>
                  <a:pt x="220" y="14187"/>
                  <a:pt x="225" y="14195"/>
                  <a:pt x="228" y="14204"/>
                </a:cubicBezTo>
                <a:cubicBezTo>
                  <a:pt x="232" y="14213"/>
                  <a:pt x="233" y="14225"/>
                  <a:pt x="233" y="14237"/>
                </a:cubicBezTo>
                <a:cubicBezTo>
                  <a:pt x="233" y="14278"/>
                  <a:pt x="262" y="14347"/>
                  <a:pt x="295" y="14392"/>
                </a:cubicBezTo>
                <a:cubicBezTo>
                  <a:pt x="328" y="14437"/>
                  <a:pt x="359" y="14493"/>
                  <a:pt x="366" y="14518"/>
                </a:cubicBezTo>
                <a:cubicBezTo>
                  <a:pt x="372" y="14544"/>
                  <a:pt x="539" y="14566"/>
                  <a:pt x="755" y="14570"/>
                </a:cubicBezTo>
                <a:cubicBezTo>
                  <a:pt x="977" y="14573"/>
                  <a:pt x="1085" y="14574"/>
                  <a:pt x="1136" y="14583"/>
                </a:cubicBezTo>
                <a:cubicBezTo>
                  <a:pt x="1138" y="14583"/>
                  <a:pt x="1143" y="14583"/>
                  <a:pt x="1145" y="14583"/>
                </a:cubicBezTo>
                <a:cubicBezTo>
                  <a:pt x="1154" y="14585"/>
                  <a:pt x="1160" y="14588"/>
                  <a:pt x="1165" y="14591"/>
                </a:cubicBezTo>
                <a:cubicBezTo>
                  <a:pt x="1167" y="14592"/>
                  <a:pt x="1170" y="14592"/>
                  <a:pt x="1171" y="14593"/>
                </a:cubicBezTo>
                <a:cubicBezTo>
                  <a:pt x="1176" y="14596"/>
                  <a:pt x="1178" y="14601"/>
                  <a:pt x="1177" y="14606"/>
                </a:cubicBezTo>
                <a:cubicBezTo>
                  <a:pt x="1176" y="14618"/>
                  <a:pt x="1164" y="14634"/>
                  <a:pt x="1150" y="14656"/>
                </a:cubicBezTo>
                <a:cubicBezTo>
                  <a:pt x="1137" y="14675"/>
                  <a:pt x="1115" y="14696"/>
                  <a:pt x="1088" y="14717"/>
                </a:cubicBezTo>
                <a:cubicBezTo>
                  <a:pt x="1071" y="14731"/>
                  <a:pt x="1049" y="14744"/>
                  <a:pt x="1028" y="14757"/>
                </a:cubicBezTo>
                <a:cubicBezTo>
                  <a:pt x="1015" y="14766"/>
                  <a:pt x="1005" y="14774"/>
                  <a:pt x="991" y="14782"/>
                </a:cubicBezTo>
                <a:cubicBezTo>
                  <a:pt x="990" y="14783"/>
                  <a:pt x="989" y="14783"/>
                  <a:pt x="988" y="14784"/>
                </a:cubicBezTo>
                <a:cubicBezTo>
                  <a:pt x="984" y="14786"/>
                  <a:pt x="980" y="14786"/>
                  <a:pt x="977" y="14788"/>
                </a:cubicBezTo>
                <a:cubicBezTo>
                  <a:pt x="911" y="14824"/>
                  <a:pt x="839" y="14856"/>
                  <a:pt x="781" y="14868"/>
                </a:cubicBezTo>
                <a:cubicBezTo>
                  <a:pt x="757" y="14873"/>
                  <a:pt x="737" y="14879"/>
                  <a:pt x="718" y="14885"/>
                </a:cubicBezTo>
                <a:cubicBezTo>
                  <a:pt x="658" y="14920"/>
                  <a:pt x="602" y="14989"/>
                  <a:pt x="591" y="15035"/>
                </a:cubicBezTo>
                <a:cubicBezTo>
                  <a:pt x="595" y="15057"/>
                  <a:pt x="605" y="15070"/>
                  <a:pt x="633" y="15071"/>
                </a:cubicBezTo>
                <a:cubicBezTo>
                  <a:pt x="668" y="15067"/>
                  <a:pt x="763" y="15044"/>
                  <a:pt x="864" y="15010"/>
                </a:cubicBezTo>
                <a:cubicBezTo>
                  <a:pt x="1075" y="14940"/>
                  <a:pt x="1130" y="14931"/>
                  <a:pt x="1162" y="14991"/>
                </a:cubicBezTo>
                <a:cubicBezTo>
                  <a:pt x="1165" y="14996"/>
                  <a:pt x="1166" y="15001"/>
                  <a:pt x="1168" y="15008"/>
                </a:cubicBezTo>
                <a:cubicBezTo>
                  <a:pt x="1173" y="15019"/>
                  <a:pt x="1178" y="15026"/>
                  <a:pt x="1182" y="15040"/>
                </a:cubicBezTo>
                <a:lnTo>
                  <a:pt x="1210" y="15132"/>
                </a:lnTo>
                <a:cubicBezTo>
                  <a:pt x="1225" y="15117"/>
                  <a:pt x="1245" y="15095"/>
                  <a:pt x="1270" y="15063"/>
                </a:cubicBezTo>
                <a:lnTo>
                  <a:pt x="1302" y="15019"/>
                </a:lnTo>
                <a:cubicBezTo>
                  <a:pt x="1309" y="15011"/>
                  <a:pt x="1320" y="15003"/>
                  <a:pt x="1327" y="14994"/>
                </a:cubicBezTo>
                <a:cubicBezTo>
                  <a:pt x="1339" y="14981"/>
                  <a:pt x="1352" y="14970"/>
                  <a:pt x="1366" y="14958"/>
                </a:cubicBezTo>
                <a:cubicBezTo>
                  <a:pt x="1411" y="14919"/>
                  <a:pt x="1459" y="14885"/>
                  <a:pt x="1497" y="14878"/>
                </a:cubicBezTo>
                <a:cubicBezTo>
                  <a:pt x="1760" y="14828"/>
                  <a:pt x="1831" y="14818"/>
                  <a:pt x="2022" y="14790"/>
                </a:cubicBezTo>
                <a:cubicBezTo>
                  <a:pt x="2241" y="14757"/>
                  <a:pt x="2339" y="14821"/>
                  <a:pt x="2182" y="14895"/>
                </a:cubicBezTo>
                <a:cubicBezTo>
                  <a:pt x="2133" y="14918"/>
                  <a:pt x="2084" y="14959"/>
                  <a:pt x="2071" y="14985"/>
                </a:cubicBezTo>
                <a:cubicBezTo>
                  <a:pt x="2066" y="14996"/>
                  <a:pt x="2042" y="15006"/>
                  <a:pt x="2012" y="15014"/>
                </a:cubicBezTo>
                <a:cubicBezTo>
                  <a:pt x="2012" y="15014"/>
                  <a:pt x="2011" y="15013"/>
                  <a:pt x="2011" y="15014"/>
                </a:cubicBezTo>
                <a:cubicBezTo>
                  <a:pt x="2001" y="15016"/>
                  <a:pt x="1991" y="15017"/>
                  <a:pt x="1980" y="15019"/>
                </a:cubicBezTo>
                <a:cubicBezTo>
                  <a:pt x="1945" y="15027"/>
                  <a:pt x="1903" y="15032"/>
                  <a:pt x="1847" y="15033"/>
                </a:cubicBezTo>
                <a:cubicBezTo>
                  <a:pt x="1846" y="15033"/>
                  <a:pt x="1845" y="15033"/>
                  <a:pt x="1844" y="15033"/>
                </a:cubicBezTo>
                <a:cubicBezTo>
                  <a:pt x="1843" y="15033"/>
                  <a:pt x="1842" y="15033"/>
                  <a:pt x="1841" y="15033"/>
                </a:cubicBezTo>
                <a:cubicBezTo>
                  <a:pt x="1660" y="15033"/>
                  <a:pt x="1648" y="15038"/>
                  <a:pt x="1711" y="15096"/>
                </a:cubicBezTo>
                <a:cubicBezTo>
                  <a:pt x="1742" y="15123"/>
                  <a:pt x="1762" y="15139"/>
                  <a:pt x="1758" y="15153"/>
                </a:cubicBezTo>
                <a:cubicBezTo>
                  <a:pt x="1757" y="15154"/>
                  <a:pt x="1755" y="15154"/>
                  <a:pt x="1755" y="15155"/>
                </a:cubicBezTo>
                <a:cubicBezTo>
                  <a:pt x="1753" y="15158"/>
                  <a:pt x="1752" y="15163"/>
                  <a:pt x="1748" y="15167"/>
                </a:cubicBezTo>
                <a:cubicBezTo>
                  <a:pt x="1731" y="15182"/>
                  <a:pt x="1672" y="15202"/>
                  <a:pt x="1585" y="15230"/>
                </a:cubicBezTo>
                <a:cubicBezTo>
                  <a:pt x="1561" y="15238"/>
                  <a:pt x="1547" y="15242"/>
                  <a:pt x="1517" y="15253"/>
                </a:cubicBezTo>
                <a:lnTo>
                  <a:pt x="1360" y="15306"/>
                </a:lnTo>
                <a:lnTo>
                  <a:pt x="1437" y="15408"/>
                </a:lnTo>
                <a:cubicBezTo>
                  <a:pt x="1507" y="15500"/>
                  <a:pt x="1531" y="15506"/>
                  <a:pt x="1677" y="15467"/>
                </a:cubicBezTo>
                <a:cubicBezTo>
                  <a:pt x="1697" y="15462"/>
                  <a:pt x="1708" y="15463"/>
                  <a:pt x="1725" y="15459"/>
                </a:cubicBezTo>
                <a:cubicBezTo>
                  <a:pt x="1741" y="15456"/>
                  <a:pt x="1760" y="15451"/>
                  <a:pt x="1773" y="15450"/>
                </a:cubicBezTo>
                <a:cubicBezTo>
                  <a:pt x="1902" y="15431"/>
                  <a:pt x="1944" y="15467"/>
                  <a:pt x="1912" y="15576"/>
                </a:cubicBezTo>
                <a:cubicBezTo>
                  <a:pt x="1889" y="15652"/>
                  <a:pt x="1836" y="15690"/>
                  <a:pt x="1705" y="15725"/>
                </a:cubicBezTo>
                <a:cubicBezTo>
                  <a:pt x="1636" y="15744"/>
                  <a:pt x="1576" y="15774"/>
                  <a:pt x="1548" y="15800"/>
                </a:cubicBezTo>
                <a:cubicBezTo>
                  <a:pt x="1546" y="15802"/>
                  <a:pt x="1543" y="15804"/>
                  <a:pt x="1542" y="15806"/>
                </a:cubicBezTo>
                <a:cubicBezTo>
                  <a:pt x="1539" y="15808"/>
                  <a:pt x="1539" y="15811"/>
                  <a:pt x="1537" y="15813"/>
                </a:cubicBezTo>
                <a:cubicBezTo>
                  <a:pt x="1533" y="15820"/>
                  <a:pt x="1529" y="15826"/>
                  <a:pt x="1529" y="15832"/>
                </a:cubicBezTo>
                <a:cubicBezTo>
                  <a:pt x="1529" y="15839"/>
                  <a:pt x="1528" y="15845"/>
                  <a:pt x="1526" y="15852"/>
                </a:cubicBezTo>
                <a:cubicBezTo>
                  <a:pt x="1526" y="15854"/>
                  <a:pt x="1525" y="15857"/>
                  <a:pt x="1525" y="15859"/>
                </a:cubicBezTo>
                <a:cubicBezTo>
                  <a:pt x="1524" y="15860"/>
                  <a:pt x="1525" y="15861"/>
                  <a:pt x="1525" y="15861"/>
                </a:cubicBezTo>
                <a:cubicBezTo>
                  <a:pt x="1525" y="15861"/>
                  <a:pt x="1523" y="15863"/>
                  <a:pt x="1523" y="15863"/>
                </a:cubicBezTo>
                <a:cubicBezTo>
                  <a:pt x="1501" y="15931"/>
                  <a:pt x="1407" y="15968"/>
                  <a:pt x="1251" y="15968"/>
                </a:cubicBezTo>
                <a:cubicBezTo>
                  <a:pt x="1169" y="15969"/>
                  <a:pt x="1108" y="15982"/>
                  <a:pt x="1076" y="16003"/>
                </a:cubicBezTo>
                <a:cubicBezTo>
                  <a:pt x="1068" y="16007"/>
                  <a:pt x="1064" y="16013"/>
                  <a:pt x="1060" y="16018"/>
                </a:cubicBezTo>
                <a:cubicBezTo>
                  <a:pt x="1060" y="16019"/>
                  <a:pt x="1057" y="16019"/>
                  <a:pt x="1057" y="16020"/>
                </a:cubicBezTo>
                <a:cubicBezTo>
                  <a:pt x="1056" y="16022"/>
                  <a:pt x="1056" y="16023"/>
                  <a:pt x="1056" y="16026"/>
                </a:cubicBezTo>
                <a:cubicBezTo>
                  <a:pt x="1054" y="16030"/>
                  <a:pt x="1052" y="16035"/>
                  <a:pt x="1052" y="16039"/>
                </a:cubicBezTo>
                <a:cubicBezTo>
                  <a:pt x="1053" y="16046"/>
                  <a:pt x="1054" y="16053"/>
                  <a:pt x="1059" y="16060"/>
                </a:cubicBezTo>
                <a:cubicBezTo>
                  <a:pt x="1063" y="16067"/>
                  <a:pt x="1070" y="16074"/>
                  <a:pt x="1079" y="16081"/>
                </a:cubicBezTo>
                <a:cubicBezTo>
                  <a:pt x="1099" y="16097"/>
                  <a:pt x="1107" y="16127"/>
                  <a:pt x="1096" y="16150"/>
                </a:cubicBezTo>
                <a:cubicBezTo>
                  <a:pt x="1088" y="16164"/>
                  <a:pt x="1088" y="16174"/>
                  <a:pt x="1088" y="16181"/>
                </a:cubicBezTo>
                <a:cubicBezTo>
                  <a:pt x="1088" y="16183"/>
                  <a:pt x="1087" y="16185"/>
                  <a:pt x="1088" y="16186"/>
                </a:cubicBezTo>
                <a:cubicBezTo>
                  <a:pt x="1097" y="16200"/>
                  <a:pt x="1143" y="16170"/>
                  <a:pt x="1213" y="16102"/>
                </a:cubicBezTo>
                <a:cubicBezTo>
                  <a:pt x="1227" y="16089"/>
                  <a:pt x="1244" y="16077"/>
                  <a:pt x="1262" y="16066"/>
                </a:cubicBezTo>
                <a:cubicBezTo>
                  <a:pt x="1333" y="16011"/>
                  <a:pt x="1429" y="15998"/>
                  <a:pt x="1509" y="16024"/>
                </a:cubicBezTo>
                <a:cubicBezTo>
                  <a:pt x="1560" y="16037"/>
                  <a:pt x="1600" y="16061"/>
                  <a:pt x="1628" y="16102"/>
                </a:cubicBezTo>
                <a:cubicBezTo>
                  <a:pt x="1662" y="16151"/>
                  <a:pt x="1722" y="16192"/>
                  <a:pt x="1761" y="16192"/>
                </a:cubicBezTo>
                <a:cubicBezTo>
                  <a:pt x="1850" y="16192"/>
                  <a:pt x="1894" y="16273"/>
                  <a:pt x="1822" y="16307"/>
                </a:cubicBezTo>
                <a:cubicBezTo>
                  <a:pt x="1793" y="16321"/>
                  <a:pt x="1780" y="16357"/>
                  <a:pt x="1789" y="16395"/>
                </a:cubicBezTo>
                <a:cubicBezTo>
                  <a:pt x="1790" y="16397"/>
                  <a:pt x="1792" y="16399"/>
                  <a:pt x="1793" y="16401"/>
                </a:cubicBezTo>
                <a:cubicBezTo>
                  <a:pt x="1807" y="16432"/>
                  <a:pt x="1833" y="16449"/>
                  <a:pt x="1909" y="16456"/>
                </a:cubicBezTo>
                <a:cubicBezTo>
                  <a:pt x="1993" y="16462"/>
                  <a:pt x="2134" y="16458"/>
                  <a:pt x="2380" y="16447"/>
                </a:cubicBezTo>
                <a:cubicBezTo>
                  <a:pt x="2755" y="16429"/>
                  <a:pt x="2946" y="16438"/>
                  <a:pt x="2972" y="16475"/>
                </a:cubicBezTo>
                <a:cubicBezTo>
                  <a:pt x="2982" y="16487"/>
                  <a:pt x="2976" y="16502"/>
                  <a:pt x="2951" y="16519"/>
                </a:cubicBezTo>
                <a:cubicBezTo>
                  <a:pt x="2948" y="16521"/>
                  <a:pt x="2942" y="16525"/>
                  <a:pt x="2938" y="16527"/>
                </a:cubicBezTo>
                <a:cubicBezTo>
                  <a:pt x="2926" y="16534"/>
                  <a:pt x="2914" y="16541"/>
                  <a:pt x="2896" y="16550"/>
                </a:cubicBezTo>
                <a:cubicBezTo>
                  <a:pt x="2894" y="16551"/>
                  <a:pt x="2893" y="16552"/>
                  <a:pt x="2890" y="16554"/>
                </a:cubicBezTo>
                <a:cubicBezTo>
                  <a:pt x="2845" y="16576"/>
                  <a:pt x="2652" y="16584"/>
                  <a:pt x="2395" y="16586"/>
                </a:cubicBezTo>
                <a:cubicBezTo>
                  <a:pt x="2267" y="16589"/>
                  <a:pt x="2148" y="16588"/>
                  <a:pt x="2015" y="16586"/>
                </a:cubicBezTo>
                <a:cubicBezTo>
                  <a:pt x="2002" y="16586"/>
                  <a:pt x="2008" y="16586"/>
                  <a:pt x="1995" y="16586"/>
                </a:cubicBezTo>
                <a:cubicBezTo>
                  <a:pt x="1590" y="16578"/>
                  <a:pt x="1291" y="16577"/>
                  <a:pt x="1349" y="16584"/>
                </a:cubicBezTo>
                <a:cubicBezTo>
                  <a:pt x="1370" y="16587"/>
                  <a:pt x="1395" y="16593"/>
                  <a:pt x="1420" y="16600"/>
                </a:cubicBezTo>
                <a:cubicBezTo>
                  <a:pt x="1470" y="16606"/>
                  <a:pt x="1516" y="16618"/>
                  <a:pt x="1531" y="16636"/>
                </a:cubicBezTo>
                <a:cubicBezTo>
                  <a:pt x="1535" y="16641"/>
                  <a:pt x="1556" y="16646"/>
                  <a:pt x="1568" y="16651"/>
                </a:cubicBezTo>
                <a:cubicBezTo>
                  <a:pt x="1620" y="16670"/>
                  <a:pt x="1700" y="16688"/>
                  <a:pt x="1781" y="16693"/>
                </a:cubicBezTo>
                <a:cubicBezTo>
                  <a:pt x="1822" y="16696"/>
                  <a:pt x="1855" y="16702"/>
                  <a:pt x="1883" y="16711"/>
                </a:cubicBezTo>
                <a:cubicBezTo>
                  <a:pt x="1921" y="16721"/>
                  <a:pt x="1948" y="16735"/>
                  <a:pt x="1955" y="16755"/>
                </a:cubicBezTo>
                <a:cubicBezTo>
                  <a:pt x="1985" y="16794"/>
                  <a:pt x="1949" y="16842"/>
                  <a:pt x="1835" y="16867"/>
                </a:cubicBezTo>
                <a:lnTo>
                  <a:pt x="1810" y="16873"/>
                </a:lnTo>
                <a:cubicBezTo>
                  <a:pt x="1756" y="16887"/>
                  <a:pt x="1840" y="16889"/>
                  <a:pt x="2015" y="16877"/>
                </a:cubicBezTo>
                <a:cubicBezTo>
                  <a:pt x="2107" y="16871"/>
                  <a:pt x="2176" y="16863"/>
                  <a:pt x="2251" y="16856"/>
                </a:cubicBezTo>
                <a:cubicBezTo>
                  <a:pt x="2279" y="16852"/>
                  <a:pt x="2304" y="16851"/>
                  <a:pt x="2332" y="16846"/>
                </a:cubicBezTo>
                <a:cubicBezTo>
                  <a:pt x="2434" y="16831"/>
                  <a:pt x="2528" y="16820"/>
                  <a:pt x="2597" y="16814"/>
                </a:cubicBezTo>
                <a:cubicBezTo>
                  <a:pt x="2623" y="16810"/>
                  <a:pt x="2654" y="16805"/>
                  <a:pt x="2679" y="16800"/>
                </a:cubicBezTo>
                <a:cubicBezTo>
                  <a:pt x="2683" y="16800"/>
                  <a:pt x="2688" y="16806"/>
                  <a:pt x="2693" y="16814"/>
                </a:cubicBezTo>
                <a:cubicBezTo>
                  <a:pt x="2696" y="16815"/>
                  <a:pt x="2714" y="16813"/>
                  <a:pt x="2714" y="16814"/>
                </a:cubicBezTo>
                <a:cubicBezTo>
                  <a:pt x="2721" y="16828"/>
                  <a:pt x="2737" y="16931"/>
                  <a:pt x="2750" y="17043"/>
                </a:cubicBezTo>
                <a:cubicBezTo>
                  <a:pt x="2764" y="17165"/>
                  <a:pt x="2758" y="17243"/>
                  <a:pt x="2727" y="17292"/>
                </a:cubicBezTo>
                <a:cubicBezTo>
                  <a:pt x="2727" y="17293"/>
                  <a:pt x="2727" y="17294"/>
                  <a:pt x="2727" y="17294"/>
                </a:cubicBezTo>
                <a:cubicBezTo>
                  <a:pt x="2697" y="17355"/>
                  <a:pt x="2643" y="17382"/>
                  <a:pt x="2563" y="17378"/>
                </a:cubicBezTo>
                <a:cubicBezTo>
                  <a:pt x="2527" y="17377"/>
                  <a:pt x="2502" y="17384"/>
                  <a:pt x="2480" y="17403"/>
                </a:cubicBezTo>
                <a:cubicBezTo>
                  <a:pt x="2475" y="17408"/>
                  <a:pt x="2469" y="17413"/>
                  <a:pt x="2464" y="17418"/>
                </a:cubicBezTo>
                <a:cubicBezTo>
                  <a:pt x="2442" y="17445"/>
                  <a:pt x="2421" y="17486"/>
                  <a:pt x="2395" y="17552"/>
                </a:cubicBezTo>
                <a:cubicBezTo>
                  <a:pt x="2386" y="17576"/>
                  <a:pt x="2381" y="17602"/>
                  <a:pt x="2373" y="17627"/>
                </a:cubicBezTo>
                <a:cubicBezTo>
                  <a:pt x="2363" y="17672"/>
                  <a:pt x="2352" y="17719"/>
                  <a:pt x="2344" y="17776"/>
                </a:cubicBezTo>
                <a:cubicBezTo>
                  <a:pt x="2342" y="17793"/>
                  <a:pt x="2337" y="17800"/>
                  <a:pt x="2335" y="17814"/>
                </a:cubicBezTo>
                <a:cubicBezTo>
                  <a:pt x="2335" y="17817"/>
                  <a:pt x="2335" y="17825"/>
                  <a:pt x="2335" y="17828"/>
                </a:cubicBezTo>
                <a:cubicBezTo>
                  <a:pt x="2344" y="17927"/>
                  <a:pt x="2316" y="17964"/>
                  <a:pt x="2279" y="17941"/>
                </a:cubicBezTo>
                <a:cubicBezTo>
                  <a:pt x="2259" y="17941"/>
                  <a:pt x="2236" y="17913"/>
                  <a:pt x="2210" y="17849"/>
                </a:cubicBezTo>
                <a:cubicBezTo>
                  <a:pt x="2167" y="17745"/>
                  <a:pt x="2142" y="17709"/>
                  <a:pt x="2136" y="17738"/>
                </a:cubicBezTo>
                <a:cubicBezTo>
                  <a:pt x="2138" y="17744"/>
                  <a:pt x="2140" y="17750"/>
                  <a:pt x="2143" y="17757"/>
                </a:cubicBezTo>
                <a:cubicBezTo>
                  <a:pt x="2150" y="17771"/>
                  <a:pt x="2146" y="17786"/>
                  <a:pt x="2136" y="17799"/>
                </a:cubicBezTo>
                <a:cubicBezTo>
                  <a:pt x="2135" y="17843"/>
                  <a:pt x="2115" y="17860"/>
                  <a:pt x="2074" y="17851"/>
                </a:cubicBezTo>
                <a:cubicBezTo>
                  <a:pt x="2063" y="17848"/>
                  <a:pt x="2058" y="17852"/>
                  <a:pt x="2051" y="17853"/>
                </a:cubicBezTo>
                <a:cubicBezTo>
                  <a:pt x="2037" y="17865"/>
                  <a:pt x="2028" y="17878"/>
                  <a:pt x="2034" y="17889"/>
                </a:cubicBezTo>
                <a:cubicBezTo>
                  <a:pt x="2044" y="17909"/>
                  <a:pt x="2036" y="17939"/>
                  <a:pt x="2015" y="17954"/>
                </a:cubicBezTo>
                <a:cubicBezTo>
                  <a:pt x="1968" y="17990"/>
                  <a:pt x="2032" y="18150"/>
                  <a:pt x="2136" y="18255"/>
                </a:cubicBezTo>
                <a:cubicBezTo>
                  <a:pt x="2188" y="18307"/>
                  <a:pt x="2221" y="18332"/>
                  <a:pt x="2241" y="18327"/>
                </a:cubicBezTo>
                <a:cubicBezTo>
                  <a:pt x="2250" y="18325"/>
                  <a:pt x="2257" y="18316"/>
                  <a:pt x="2261" y="18299"/>
                </a:cubicBezTo>
                <a:cubicBezTo>
                  <a:pt x="2265" y="18281"/>
                  <a:pt x="2267" y="18256"/>
                  <a:pt x="2267" y="18224"/>
                </a:cubicBezTo>
                <a:cubicBezTo>
                  <a:pt x="2267" y="18208"/>
                  <a:pt x="2270" y="18192"/>
                  <a:pt x="2273" y="18176"/>
                </a:cubicBezTo>
                <a:cubicBezTo>
                  <a:pt x="2276" y="18161"/>
                  <a:pt x="2281" y="18146"/>
                  <a:pt x="2287" y="18132"/>
                </a:cubicBezTo>
                <a:cubicBezTo>
                  <a:pt x="2291" y="18122"/>
                  <a:pt x="2297" y="18114"/>
                  <a:pt x="2302" y="18105"/>
                </a:cubicBezTo>
                <a:cubicBezTo>
                  <a:pt x="2304" y="18102"/>
                  <a:pt x="2306" y="18099"/>
                  <a:pt x="2309" y="18096"/>
                </a:cubicBezTo>
                <a:cubicBezTo>
                  <a:pt x="2312" y="18091"/>
                  <a:pt x="2316" y="18088"/>
                  <a:pt x="2319" y="18084"/>
                </a:cubicBezTo>
                <a:cubicBezTo>
                  <a:pt x="2325" y="18079"/>
                  <a:pt x="2329" y="18073"/>
                  <a:pt x="2335" y="18069"/>
                </a:cubicBezTo>
                <a:cubicBezTo>
                  <a:pt x="2335" y="18069"/>
                  <a:pt x="2336" y="18069"/>
                  <a:pt x="2336" y="18069"/>
                </a:cubicBezTo>
                <a:cubicBezTo>
                  <a:pt x="2337" y="18069"/>
                  <a:pt x="2337" y="18067"/>
                  <a:pt x="2338" y="18067"/>
                </a:cubicBezTo>
                <a:cubicBezTo>
                  <a:pt x="2394" y="18030"/>
                  <a:pt x="2418" y="18040"/>
                  <a:pt x="2460" y="18115"/>
                </a:cubicBezTo>
                <a:cubicBezTo>
                  <a:pt x="2504" y="18193"/>
                  <a:pt x="2524" y="18199"/>
                  <a:pt x="2588" y="18157"/>
                </a:cubicBezTo>
                <a:cubicBezTo>
                  <a:pt x="2654" y="18113"/>
                  <a:pt x="2679" y="18127"/>
                  <a:pt x="2772" y="18253"/>
                </a:cubicBezTo>
                <a:cubicBezTo>
                  <a:pt x="2794" y="18282"/>
                  <a:pt x="2812" y="18311"/>
                  <a:pt x="2829" y="18339"/>
                </a:cubicBezTo>
                <a:cubicBezTo>
                  <a:pt x="2880" y="18398"/>
                  <a:pt x="2924" y="18438"/>
                  <a:pt x="2934" y="18421"/>
                </a:cubicBezTo>
                <a:cubicBezTo>
                  <a:pt x="2990" y="18361"/>
                  <a:pt x="2972" y="18289"/>
                  <a:pt x="2898" y="18289"/>
                </a:cubicBezTo>
                <a:cubicBezTo>
                  <a:pt x="2831" y="18289"/>
                  <a:pt x="2718" y="18061"/>
                  <a:pt x="2731" y="17954"/>
                </a:cubicBezTo>
                <a:cubicBezTo>
                  <a:pt x="2745" y="17845"/>
                  <a:pt x="2806" y="17748"/>
                  <a:pt x="2842" y="17776"/>
                </a:cubicBezTo>
                <a:cubicBezTo>
                  <a:pt x="2857" y="17787"/>
                  <a:pt x="2886" y="17748"/>
                  <a:pt x="2907" y="17690"/>
                </a:cubicBezTo>
                <a:cubicBezTo>
                  <a:pt x="2938" y="17607"/>
                  <a:pt x="2970" y="17588"/>
                  <a:pt x="3060" y="17596"/>
                </a:cubicBezTo>
                <a:cubicBezTo>
                  <a:pt x="3069" y="17597"/>
                  <a:pt x="3076" y="17602"/>
                  <a:pt x="3085" y="17604"/>
                </a:cubicBezTo>
                <a:cubicBezTo>
                  <a:pt x="3128" y="17607"/>
                  <a:pt x="3156" y="17616"/>
                  <a:pt x="3170" y="17635"/>
                </a:cubicBezTo>
                <a:cubicBezTo>
                  <a:pt x="3186" y="17645"/>
                  <a:pt x="3199" y="17657"/>
                  <a:pt x="3205" y="17669"/>
                </a:cubicBezTo>
                <a:cubicBezTo>
                  <a:pt x="3222" y="17703"/>
                  <a:pt x="3236" y="17714"/>
                  <a:pt x="3247" y="17709"/>
                </a:cubicBezTo>
                <a:cubicBezTo>
                  <a:pt x="3249" y="17669"/>
                  <a:pt x="3247" y="17627"/>
                  <a:pt x="3242" y="17587"/>
                </a:cubicBezTo>
                <a:cubicBezTo>
                  <a:pt x="3241" y="17585"/>
                  <a:pt x="3243" y="17583"/>
                  <a:pt x="3242" y="17581"/>
                </a:cubicBezTo>
                <a:cubicBezTo>
                  <a:pt x="3221" y="17531"/>
                  <a:pt x="3215" y="17483"/>
                  <a:pt x="3230" y="17472"/>
                </a:cubicBezTo>
                <a:cubicBezTo>
                  <a:pt x="3245" y="17461"/>
                  <a:pt x="3386" y="17438"/>
                  <a:pt x="3545" y="17420"/>
                </a:cubicBezTo>
                <a:cubicBezTo>
                  <a:pt x="3556" y="17419"/>
                  <a:pt x="3565" y="17416"/>
                  <a:pt x="3577" y="17415"/>
                </a:cubicBezTo>
                <a:cubicBezTo>
                  <a:pt x="3587" y="17413"/>
                  <a:pt x="3588" y="17412"/>
                  <a:pt x="3599" y="17411"/>
                </a:cubicBezTo>
                <a:cubicBezTo>
                  <a:pt x="3620" y="17408"/>
                  <a:pt x="3632" y="17406"/>
                  <a:pt x="3653" y="17403"/>
                </a:cubicBezTo>
                <a:cubicBezTo>
                  <a:pt x="3782" y="17386"/>
                  <a:pt x="3928" y="17367"/>
                  <a:pt x="3995" y="17351"/>
                </a:cubicBezTo>
                <a:cubicBezTo>
                  <a:pt x="4093" y="17329"/>
                  <a:pt x="4158" y="17330"/>
                  <a:pt x="4221" y="17357"/>
                </a:cubicBezTo>
                <a:cubicBezTo>
                  <a:pt x="4252" y="17363"/>
                  <a:pt x="4275" y="17373"/>
                  <a:pt x="4288" y="17388"/>
                </a:cubicBezTo>
                <a:cubicBezTo>
                  <a:pt x="4350" y="17417"/>
                  <a:pt x="4443" y="17441"/>
                  <a:pt x="4515" y="17441"/>
                </a:cubicBezTo>
                <a:cubicBezTo>
                  <a:pt x="4567" y="17441"/>
                  <a:pt x="4612" y="17452"/>
                  <a:pt x="4650" y="17464"/>
                </a:cubicBezTo>
                <a:cubicBezTo>
                  <a:pt x="4668" y="17471"/>
                  <a:pt x="4682" y="17478"/>
                  <a:pt x="4693" y="17485"/>
                </a:cubicBezTo>
                <a:cubicBezTo>
                  <a:pt x="4695" y="17487"/>
                  <a:pt x="4701" y="17488"/>
                  <a:pt x="4702" y="17489"/>
                </a:cubicBezTo>
                <a:cubicBezTo>
                  <a:pt x="4750" y="17549"/>
                  <a:pt x="6108" y="17546"/>
                  <a:pt x="6443" y="17485"/>
                </a:cubicBezTo>
                <a:cubicBezTo>
                  <a:pt x="6571" y="17462"/>
                  <a:pt x="6693" y="17443"/>
                  <a:pt x="6713" y="17441"/>
                </a:cubicBezTo>
                <a:cubicBezTo>
                  <a:pt x="6733" y="17440"/>
                  <a:pt x="6720" y="17417"/>
                  <a:pt x="6685" y="17392"/>
                </a:cubicBezTo>
                <a:cubicBezTo>
                  <a:pt x="6650" y="17366"/>
                  <a:pt x="6630" y="17329"/>
                  <a:pt x="6642" y="17306"/>
                </a:cubicBezTo>
                <a:cubicBezTo>
                  <a:pt x="6670" y="17248"/>
                  <a:pt x="6829" y="17253"/>
                  <a:pt x="6858" y="17311"/>
                </a:cubicBezTo>
                <a:cubicBezTo>
                  <a:pt x="6873" y="17343"/>
                  <a:pt x="6905" y="17332"/>
                  <a:pt x="6947" y="17285"/>
                </a:cubicBezTo>
                <a:cubicBezTo>
                  <a:pt x="6984" y="17243"/>
                  <a:pt x="7020" y="17230"/>
                  <a:pt x="7032" y="17254"/>
                </a:cubicBezTo>
                <a:cubicBezTo>
                  <a:pt x="7044" y="17277"/>
                  <a:pt x="7110" y="17311"/>
                  <a:pt x="7179" y="17327"/>
                </a:cubicBezTo>
                <a:cubicBezTo>
                  <a:pt x="7343" y="17365"/>
                  <a:pt x="7355" y="17398"/>
                  <a:pt x="7254" y="17554"/>
                </a:cubicBezTo>
                <a:lnTo>
                  <a:pt x="7169" y="17686"/>
                </a:lnTo>
                <a:lnTo>
                  <a:pt x="7086" y="17598"/>
                </a:lnTo>
                <a:cubicBezTo>
                  <a:pt x="7031" y="17540"/>
                  <a:pt x="7018" y="17534"/>
                  <a:pt x="7049" y="17583"/>
                </a:cubicBezTo>
                <a:cubicBezTo>
                  <a:pt x="7089" y="17647"/>
                  <a:pt x="7082" y="17666"/>
                  <a:pt x="7014" y="17711"/>
                </a:cubicBezTo>
                <a:cubicBezTo>
                  <a:pt x="6947" y="17755"/>
                  <a:pt x="6927" y="17751"/>
                  <a:pt x="6892" y="17692"/>
                </a:cubicBezTo>
                <a:cubicBezTo>
                  <a:pt x="6868" y="17653"/>
                  <a:pt x="6839" y="17635"/>
                  <a:pt x="6827" y="17650"/>
                </a:cubicBezTo>
                <a:cubicBezTo>
                  <a:pt x="6814" y="17665"/>
                  <a:pt x="6783" y="17655"/>
                  <a:pt x="6757" y="17629"/>
                </a:cubicBezTo>
                <a:cubicBezTo>
                  <a:pt x="6728" y="17598"/>
                  <a:pt x="6656" y="17595"/>
                  <a:pt x="6551" y="17619"/>
                </a:cubicBezTo>
                <a:cubicBezTo>
                  <a:pt x="6462" y="17640"/>
                  <a:pt x="6146" y="17671"/>
                  <a:pt x="5849" y="17688"/>
                </a:cubicBezTo>
                <a:cubicBezTo>
                  <a:pt x="5652" y="17699"/>
                  <a:pt x="5581" y="17709"/>
                  <a:pt x="5483" y="17719"/>
                </a:cubicBezTo>
                <a:cubicBezTo>
                  <a:pt x="5478" y="17719"/>
                  <a:pt x="5475" y="17719"/>
                  <a:pt x="5470" y="17719"/>
                </a:cubicBezTo>
                <a:cubicBezTo>
                  <a:pt x="5468" y="17719"/>
                  <a:pt x="5464" y="17720"/>
                  <a:pt x="5461" y="17721"/>
                </a:cubicBezTo>
                <a:cubicBezTo>
                  <a:pt x="5421" y="17725"/>
                  <a:pt x="5298" y="17732"/>
                  <a:pt x="5296" y="17734"/>
                </a:cubicBezTo>
                <a:cubicBezTo>
                  <a:pt x="5295" y="17735"/>
                  <a:pt x="5308" y="17738"/>
                  <a:pt x="5312" y="17740"/>
                </a:cubicBezTo>
                <a:lnTo>
                  <a:pt x="5489" y="17770"/>
                </a:lnTo>
                <a:cubicBezTo>
                  <a:pt x="5521" y="17776"/>
                  <a:pt x="5546" y="17787"/>
                  <a:pt x="5575" y="17795"/>
                </a:cubicBezTo>
                <a:cubicBezTo>
                  <a:pt x="5669" y="17816"/>
                  <a:pt x="5736" y="17843"/>
                  <a:pt x="5754" y="17880"/>
                </a:cubicBezTo>
                <a:cubicBezTo>
                  <a:pt x="5758" y="17883"/>
                  <a:pt x="5764" y="17886"/>
                  <a:pt x="5767" y="17889"/>
                </a:cubicBezTo>
                <a:cubicBezTo>
                  <a:pt x="5778" y="17904"/>
                  <a:pt x="5790" y="17918"/>
                  <a:pt x="5802" y="17927"/>
                </a:cubicBezTo>
                <a:cubicBezTo>
                  <a:pt x="5811" y="17932"/>
                  <a:pt x="5818" y="17936"/>
                  <a:pt x="5828" y="17939"/>
                </a:cubicBezTo>
                <a:cubicBezTo>
                  <a:pt x="5857" y="17947"/>
                  <a:pt x="5898" y="17950"/>
                  <a:pt x="5949" y="17952"/>
                </a:cubicBezTo>
                <a:cubicBezTo>
                  <a:pt x="5971" y="17951"/>
                  <a:pt x="5994" y="17950"/>
                  <a:pt x="6023" y="17947"/>
                </a:cubicBezTo>
                <a:cubicBezTo>
                  <a:pt x="6141" y="17931"/>
                  <a:pt x="6226" y="17939"/>
                  <a:pt x="6241" y="17968"/>
                </a:cubicBezTo>
                <a:cubicBezTo>
                  <a:pt x="6249" y="17984"/>
                  <a:pt x="6243" y="18005"/>
                  <a:pt x="6230" y="18029"/>
                </a:cubicBezTo>
                <a:cubicBezTo>
                  <a:pt x="6258" y="18075"/>
                  <a:pt x="6319" y="18100"/>
                  <a:pt x="6352" y="18067"/>
                </a:cubicBezTo>
                <a:cubicBezTo>
                  <a:pt x="6372" y="18046"/>
                  <a:pt x="6543" y="17997"/>
                  <a:pt x="6731" y="17958"/>
                </a:cubicBezTo>
                <a:cubicBezTo>
                  <a:pt x="6919" y="17919"/>
                  <a:pt x="7125" y="17877"/>
                  <a:pt x="7188" y="17864"/>
                </a:cubicBezTo>
                <a:cubicBezTo>
                  <a:pt x="7267" y="17848"/>
                  <a:pt x="7297" y="17821"/>
                  <a:pt x="7284" y="17778"/>
                </a:cubicBezTo>
                <a:cubicBezTo>
                  <a:pt x="7260" y="17703"/>
                  <a:pt x="7398" y="17596"/>
                  <a:pt x="7432" y="17663"/>
                </a:cubicBezTo>
                <a:cubicBezTo>
                  <a:pt x="7445" y="17690"/>
                  <a:pt x="7478" y="17694"/>
                  <a:pt x="7515" y="17671"/>
                </a:cubicBezTo>
                <a:cubicBezTo>
                  <a:pt x="7549" y="17650"/>
                  <a:pt x="7593" y="17641"/>
                  <a:pt x="7614" y="17650"/>
                </a:cubicBezTo>
                <a:cubicBezTo>
                  <a:pt x="7635" y="17659"/>
                  <a:pt x="7692" y="17611"/>
                  <a:pt x="7740" y="17543"/>
                </a:cubicBezTo>
                <a:cubicBezTo>
                  <a:pt x="7789" y="17475"/>
                  <a:pt x="7814" y="17433"/>
                  <a:pt x="7796" y="17451"/>
                </a:cubicBezTo>
                <a:cubicBezTo>
                  <a:pt x="7791" y="17456"/>
                  <a:pt x="7784" y="17456"/>
                  <a:pt x="7774" y="17455"/>
                </a:cubicBezTo>
                <a:cubicBezTo>
                  <a:pt x="7766" y="17455"/>
                  <a:pt x="7755" y="17452"/>
                  <a:pt x="7744" y="17447"/>
                </a:cubicBezTo>
                <a:cubicBezTo>
                  <a:pt x="7739" y="17445"/>
                  <a:pt x="7732" y="17439"/>
                  <a:pt x="7727" y="17436"/>
                </a:cubicBezTo>
                <a:cubicBezTo>
                  <a:pt x="7707" y="17425"/>
                  <a:pt x="7686" y="17414"/>
                  <a:pt x="7663" y="17394"/>
                </a:cubicBezTo>
                <a:cubicBezTo>
                  <a:pt x="7663" y="17393"/>
                  <a:pt x="7662" y="17392"/>
                  <a:pt x="7662" y="17392"/>
                </a:cubicBezTo>
                <a:cubicBezTo>
                  <a:pt x="7661" y="17391"/>
                  <a:pt x="7661" y="17392"/>
                  <a:pt x="7660" y="17392"/>
                </a:cubicBezTo>
                <a:cubicBezTo>
                  <a:pt x="7641" y="17375"/>
                  <a:pt x="7626" y="17359"/>
                  <a:pt x="7614" y="17344"/>
                </a:cubicBezTo>
                <a:cubicBezTo>
                  <a:pt x="7575" y="17298"/>
                  <a:pt x="7565" y="17256"/>
                  <a:pt x="7575" y="17202"/>
                </a:cubicBezTo>
                <a:cubicBezTo>
                  <a:pt x="7586" y="17149"/>
                  <a:pt x="7569" y="17174"/>
                  <a:pt x="7538" y="17256"/>
                </a:cubicBezTo>
                <a:cubicBezTo>
                  <a:pt x="7499" y="17363"/>
                  <a:pt x="7471" y="17393"/>
                  <a:pt x="7440" y="17361"/>
                </a:cubicBezTo>
                <a:cubicBezTo>
                  <a:pt x="7416" y="17337"/>
                  <a:pt x="7363" y="17309"/>
                  <a:pt x="7324" y="17300"/>
                </a:cubicBezTo>
                <a:cubicBezTo>
                  <a:pt x="7293" y="17293"/>
                  <a:pt x="7270" y="17269"/>
                  <a:pt x="7259" y="17237"/>
                </a:cubicBezTo>
                <a:cubicBezTo>
                  <a:pt x="7259" y="17236"/>
                  <a:pt x="7259" y="17235"/>
                  <a:pt x="7259" y="17235"/>
                </a:cubicBezTo>
                <a:cubicBezTo>
                  <a:pt x="7255" y="17223"/>
                  <a:pt x="7253" y="17209"/>
                  <a:pt x="7253" y="17195"/>
                </a:cubicBezTo>
                <a:cubicBezTo>
                  <a:pt x="7253" y="17180"/>
                  <a:pt x="7250" y="17167"/>
                  <a:pt x="7247" y="17156"/>
                </a:cubicBezTo>
                <a:cubicBezTo>
                  <a:pt x="7247" y="17156"/>
                  <a:pt x="7247" y="17155"/>
                  <a:pt x="7247" y="17154"/>
                </a:cubicBezTo>
                <a:cubicBezTo>
                  <a:pt x="7237" y="17121"/>
                  <a:pt x="7213" y="17103"/>
                  <a:pt x="7171" y="17101"/>
                </a:cubicBezTo>
                <a:cubicBezTo>
                  <a:pt x="7146" y="17099"/>
                  <a:pt x="7118" y="17091"/>
                  <a:pt x="7092" y="17076"/>
                </a:cubicBezTo>
                <a:cubicBezTo>
                  <a:pt x="7065" y="17061"/>
                  <a:pt x="7039" y="17040"/>
                  <a:pt x="7020" y="17019"/>
                </a:cubicBezTo>
                <a:cubicBezTo>
                  <a:pt x="7010" y="17008"/>
                  <a:pt x="7007" y="16997"/>
                  <a:pt x="7000" y="16986"/>
                </a:cubicBezTo>
                <a:cubicBezTo>
                  <a:pt x="6975" y="16951"/>
                  <a:pt x="6957" y="16915"/>
                  <a:pt x="6961" y="16883"/>
                </a:cubicBezTo>
                <a:cubicBezTo>
                  <a:pt x="6965" y="16849"/>
                  <a:pt x="6996" y="16783"/>
                  <a:pt x="7031" y="16735"/>
                </a:cubicBezTo>
                <a:cubicBezTo>
                  <a:pt x="7058" y="16697"/>
                  <a:pt x="7072" y="16676"/>
                  <a:pt x="7074" y="16661"/>
                </a:cubicBezTo>
                <a:cubicBezTo>
                  <a:pt x="7074" y="16660"/>
                  <a:pt x="7074" y="16660"/>
                  <a:pt x="7074" y="16659"/>
                </a:cubicBezTo>
                <a:cubicBezTo>
                  <a:pt x="7074" y="16659"/>
                  <a:pt x="7074" y="16657"/>
                  <a:pt x="7074" y="16657"/>
                </a:cubicBezTo>
                <a:cubicBezTo>
                  <a:pt x="7073" y="16650"/>
                  <a:pt x="7071" y="16643"/>
                  <a:pt x="7065" y="16638"/>
                </a:cubicBezTo>
                <a:cubicBezTo>
                  <a:pt x="7062" y="16636"/>
                  <a:pt x="7057" y="16634"/>
                  <a:pt x="7054" y="16632"/>
                </a:cubicBezTo>
                <a:cubicBezTo>
                  <a:pt x="7048" y="16628"/>
                  <a:pt x="7043" y="16625"/>
                  <a:pt x="7034" y="16621"/>
                </a:cubicBezTo>
                <a:cubicBezTo>
                  <a:pt x="7001" y="16605"/>
                  <a:pt x="6984" y="16566"/>
                  <a:pt x="6994" y="16535"/>
                </a:cubicBezTo>
                <a:cubicBezTo>
                  <a:pt x="7005" y="16498"/>
                  <a:pt x="6977" y="16476"/>
                  <a:pt x="6918" y="16469"/>
                </a:cubicBezTo>
                <a:cubicBezTo>
                  <a:pt x="6914" y="16469"/>
                  <a:pt x="6909" y="16465"/>
                  <a:pt x="6904" y="16464"/>
                </a:cubicBezTo>
                <a:cubicBezTo>
                  <a:pt x="6847" y="16452"/>
                  <a:pt x="6795" y="16419"/>
                  <a:pt x="6756" y="16374"/>
                </a:cubicBezTo>
                <a:cubicBezTo>
                  <a:pt x="6704" y="16320"/>
                  <a:pt x="6669" y="16258"/>
                  <a:pt x="6682" y="16215"/>
                </a:cubicBezTo>
                <a:cubicBezTo>
                  <a:pt x="6687" y="16200"/>
                  <a:pt x="6687" y="16181"/>
                  <a:pt x="6683" y="16165"/>
                </a:cubicBezTo>
                <a:cubicBezTo>
                  <a:pt x="6677" y="16147"/>
                  <a:pt x="6669" y="16132"/>
                  <a:pt x="6660" y="16125"/>
                </a:cubicBezTo>
                <a:cubicBezTo>
                  <a:pt x="6655" y="16121"/>
                  <a:pt x="6651" y="16117"/>
                  <a:pt x="6648" y="16110"/>
                </a:cubicBezTo>
                <a:cubicBezTo>
                  <a:pt x="6647" y="16106"/>
                  <a:pt x="6647" y="16099"/>
                  <a:pt x="6646" y="16095"/>
                </a:cubicBezTo>
                <a:cubicBezTo>
                  <a:pt x="6644" y="16083"/>
                  <a:pt x="6646" y="16066"/>
                  <a:pt x="6648" y="16049"/>
                </a:cubicBezTo>
                <a:cubicBezTo>
                  <a:pt x="6650" y="16032"/>
                  <a:pt x="6651" y="16017"/>
                  <a:pt x="6657" y="15997"/>
                </a:cubicBezTo>
                <a:cubicBezTo>
                  <a:pt x="6676" y="15936"/>
                  <a:pt x="6673" y="15909"/>
                  <a:pt x="6639" y="15882"/>
                </a:cubicBezTo>
                <a:cubicBezTo>
                  <a:pt x="6633" y="15882"/>
                  <a:pt x="6630" y="15880"/>
                  <a:pt x="6623" y="15880"/>
                </a:cubicBezTo>
                <a:cubicBezTo>
                  <a:pt x="6585" y="15880"/>
                  <a:pt x="6543" y="15860"/>
                  <a:pt x="6531" y="15834"/>
                </a:cubicBezTo>
                <a:cubicBezTo>
                  <a:pt x="6529" y="15831"/>
                  <a:pt x="6523" y="15830"/>
                  <a:pt x="6520" y="15827"/>
                </a:cubicBezTo>
                <a:cubicBezTo>
                  <a:pt x="6503" y="15821"/>
                  <a:pt x="6485" y="15814"/>
                  <a:pt x="6470" y="15811"/>
                </a:cubicBezTo>
                <a:cubicBezTo>
                  <a:pt x="6459" y="15812"/>
                  <a:pt x="6448" y="15811"/>
                  <a:pt x="6436" y="15815"/>
                </a:cubicBezTo>
                <a:cubicBezTo>
                  <a:pt x="6422" y="15821"/>
                  <a:pt x="6405" y="15820"/>
                  <a:pt x="6386" y="15819"/>
                </a:cubicBezTo>
                <a:cubicBezTo>
                  <a:pt x="6343" y="15827"/>
                  <a:pt x="6269" y="15788"/>
                  <a:pt x="6207" y="15737"/>
                </a:cubicBezTo>
                <a:cubicBezTo>
                  <a:pt x="6159" y="15699"/>
                  <a:pt x="6117" y="15657"/>
                  <a:pt x="6108" y="15614"/>
                </a:cubicBezTo>
                <a:cubicBezTo>
                  <a:pt x="6098" y="15568"/>
                  <a:pt x="6096" y="15537"/>
                  <a:pt x="6106" y="15519"/>
                </a:cubicBezTo>
                <a:cubicBezTo>
                  <a:pt x="6121" y="15490"/>
                  <a:pt x="6169" y="15491"/>
                  <a:pt x="6259" y="15505"/>
                </a:cubicBezTo>
                <a:cubicBezTo>
                  <a:pt x="6274" y="15507"/>
                  <a:pt x="6284" y="15506"/>
                  <a:pt x="6302" y="15509"/>
                </a:cubicBezTo>
                <a:cubicBezTo>
                  <a:pt x="6342" y="15515"/>
                  <a:pt x="6371" y="15517"/>
                  <a:pt x="6396" y="15517"/>
                </a:cubicBezTo>
                <a:cubicBezTo>
                  <a:pt x="6433" y="15513"/>
                  <a:pt x="6443" y="15493"/>
                  <a:pt x="6443" y="15442"/>
                </a:cubicBezTo>
                <a:cubicBezTo>
                  <a:pt x="6443" y="15415"/>
                  <a:pt x="6438" y="15393"/>
                  <a:pt x="6432" y="15373"/>
                </a:cubicBezTo>
                <a:cubicBezTo>
                  <a:pt x="6431" y="15371"/>
                  <a:pt x="6432" y="15370"/>
                  <a:pt x="6430" y="15367"/>
                </a:cubicBezTo>
                <a:cubicBezTo>
                  <a:pt x="6415" y="15341"/>
                  <a:pt x="6398" y="15325"/>
                  <a:pt x="6382" y="15318"/>
                </a:cubicBezTo>
                <a:cubicBezTo>
                  <a:pt x="6380" y="15317"/>
                  <a:pt x="6379" y="15316"/>
                  <a:pt x="6376" y="15316"/>
                </a:cubicBezTo>
                <a:cubicBezTo>
                  <a:pt x="6372" y="15315"/>
                  <a:pt x="6368" y="15314"/>
                  <a:pt x="6364" y="15314"/>
                </a:cubicBezTo>
                <a:cubicBezTo>
                  <a:pt x="6350" y="15317"/>
                  <a:pt x="6337" y="15324"/>
                  <a:pt x="6322" y="15339"/>
                </a:cubicBezTo>
                <a:cubicBezTo>
                  <a:pt x="6283" y="15379"/>
                  <a:pt x="6210" y="15370"/>
                  <a:pt x="6151" y="15339"/>
                </a:cubicBezTo>
                <a:cubicBezTo>
                  <a:pt x="6116" y="15330"/>
                  <a:pt x="6084" y="15318"/>
                  <a:pt x="6068" y="15299"/>
                </a:cubicBezTo>
                <a:cubicBezTo>
                  <a:pt x="6043" y="15270"/>
                  <a:pt x="6048" y="15234"/>
                  <a:pt x="6068" y="15205"/>
                </a:cubicBezTo>
                <a:cubicBezTo>
                  <a:pt x="6073" y="15168"/>
                  <a:pt x="6092" y="15153"/>
                  <a:pt x="6140" y="15153"/>
                </a:cubicBezTo>
                <a:cubicBezTo>
                  <a:pt x="6166" y="15145"/>
                  <a:pt x="6194" y="15143"/>
                  <a:pt x="6222" y="15151"/>
                </a:cubicBezTo>
                <a:cubicBezTo>
                  <a:pt x="6234" y="15155"/>
                  <a:pt x="6233" y="15153"/>
                  <a:pt x="6242" y="15155"/>
                </a:cubicBezTo>
                <a:cubicBezTo>
                  <a:pt x="6279" y="15153"/>
                  <a:pt x="6290" y="15141"/>
                  <a:pt x="6265" y="15103"/>
                </a:cubicBezTo>
                <a:cubicBezTo>
                  <a:pt x="6238" y="15064"/>
                  <a:pt x="6243" y="15026"/>
                  <a:pt x="6262" y="15008"/>
                </a:cubicBezTo>
                <a:cubicBezTo>
                  <a:pt x="6273" y="14994"/>
                  <a:pt x="6292" y="14995"/>
                  <a:pt x="6311" y="15004"/>
                </a:cubicBezTo>
                <a:cubicBezTo>
                  <a:pt x="6323" y="15008"/>
                  <a:pt x="6334" y="15010"/>
                  <a:pt x="6345" y="15021"/>
                </a:cubicBezTo>
                <a:cubicBezTo>
                  <a:pt x="6367" y="15042"/>
                  <a:pt x="6387" y="15054"/>
                  <a:pt x="6407" y="15065"/>
                </a:cubicBezTo>
                <a:cubicBezTo>
                  <a:pt x="6421" y="15070"/>
                  <a:pt x="6435" y="15077"/>
                  <a:pt x="6447" y="15077"/>
                </a:cubicBezTo>
                <a:cubicBezTo>
                  <a:pt x="6455" y="15077"/>
                  <a:pt x="6465" y="15083"/>
                  <a:pt x="6474" y="15086"/>
                </a:cubicBezTo>
                <a:cubicBezTo>
                  <a:pt x="6531" y="15090"/>
                  <a:pt x="6586" y="15058"/>
                  <a:pt x="6636" y="14979"/>
                </a:cubicBezTo>
                <a:lnTo>
                  <a:pt x="6720" y="14845"/>
                </a:lnTo>
                <a:lnTo>
                  <a:pt x="6796" y="14966"/>
                </a:lnTo>
                <a:cubicBezTo>
                  <a:pt x="6817" y="14999"/>
                  <a:pt x="6838" y="15025"/>
                  <a:pt x="6852" y="15038"/>
                </a:cubicBezTo>
                <a:cubicBezTo>
                  <a:pt x="6856" y="15043"/>
                  <a:pt x="6859" y="15044"/>
                  <a:pt x="6862" y="15046"/>
                </a:cubicBezTo>
                <a:cubicBezTo>
                  <a:pt x="6865" y="15047"/>
                  <a:pt x="6867" y="15050"/>
                  <a:pt x="6869" y="15050"/>
                </a:cubicBezTo>
                <a:cubicBezTo>
                  <a:pt x="6869" y="15050"/>
                  <a:pt x="6870" y="15048"/>
                  <a:pt x="6870" y="15048"/>
                </a:cubicBezTo>
                <a:cubicBezTo>
                  <a:pt x="6873" y="15047"/>
                  <a:pt x="6875" y="15045"/>
                  <a:pt x="6875" y="15040"/>
                </a:cubicBezTo>
                <a:cubicBezTo>
                  <a:pt x="6875" y="15040"/>
                  <a:pt x="6875" y="15039"/>
                  <a:pt x="6875" y="15038"/>
                </a:cubicBezTo>
                <a:cubicBezTo>
                  <a:pt x="6875" y="15026"/>
                  <a:pt x="6871" y="15012"/>
                  <a:pt x="6864" y="14998"/>
                </a:cubicBezTo>
                <a:cubicBezTo>
                  <a:pt x="6864" y="14998"/>
                  <a:pt x="6863" y="14999"/>
                  <a:pt x="6862" y="14998"/>
                </a:cubicBezTo>
                <a:cubicBezTo>
                  <a:pt x="6855" y="14984"/>
                  <a:pt x="6845" y="14970"/>
                  <a:pt x="6835" y="14962"/>
                </a:cubicBezTo>
                <a:cubicBezTo>
                  <a:pt x="6810" y="14943"/>
                  <a:pt x="6810" y="14921"/>
                  <a:pt x="6830" y="14893"/>
                </a:cubicBezTo>
                <a:cubicBezTo>
                  <a:pt x="6832" y="14889"/>
                  <a:pt x="6832" y="14886"/>
                  <a:pt x="6835" y="14882"/>
                </a:cubicBezTo>
                <a:cubicBezTo>
                  <a:pt x="6840" y="14874"/>
                  <a:pt x="6843" y="14866"/>
                  <a:pt x="6845" y="14859"/>
                </a:cubicBezTo>
                <a:cubicBezTo>
                  <a:pt x="6848" y="14837"/>
                  <a:pt x="6830" y="14810"/>
                  <a:pt x="6805" y="14778"/>
                </a:cubicBezTo>
                <a:cubicBezTo>
                  <a:pt x="6803" y="14777"/>
                  <a:pt x="6803" y="14774"/>
                  <a:pt x="6801" y="14772"/>
                </a:cubicBezTo>
                <a:cubicBezTo>
                  <a:pt x="6766" y="14746"/>
                  <a:pt x="6745" y="14724"/>
                  <a:pt x="6739" y="14702"/>
                </a:cubicBezTo>
                <a:lnTo>
                  <a:pt x="6713" y="14673"/>
                </a:lnTo>
                <a:lnTo>
                  <a:pt x="6770" y="14623"/>
                </a:lnTo>
                <a:cubicBezTo>
                  <a:pt x="6789" y="14601"/>
                  <a:pt x="6816" y="14573"/>
                  <a:pt x="6855" y="14541"/>
                </a:cubicBezTo>
                <a:cubicBezTo>
                  <a:pt x="6893" y="14504"/>
                  <a:pt x="6932" y="14467"/>
                  <a:pt x="6964" y="14430"/>
                </a:cubicBezTo>
                <a:cubicBezTo>
                  <a:pt x="6967" y="14426"/>
                  <a:pt x="6972" y="14421"/>
                  <a:pt x="6975" y="14417"/>
                </a:cubicBezTo>
                <a:cubicBezTo>
                  <a:pt x="7001" y="14381"/>
                  <a:pt x="7016" y="14350"/>
                  <a:pt x="7015" y="14329"/>
                </a:cubicBezTo>
                <a:cubicBezTo>
                  <a:pt x="7014" y="14293"/>
                  <a:pt x="7006" y="14252"/>
                  <a:pt x="6990" y="14210"/>
                </a:cubicBezTo>
                <a:cubicBezTo>
                  <a:pt x="6967" y="14173"/>
                  <a:pt x="6947" y="14133"/>
                  <a:pt x="6946" y="14114"/>
                </a:cubicBezTo>
                <a:cubicBezTo>
                  <a:pt x="6945" y="14114"/>
                  <a:pt x="6944" y="14113"/>
                  <a:pt x="6944" y="14112"/>
                </a:cubicBezTo>
                <a:cubicBezTo>
                  <a:pt x="6896" y="14023"/>
                  <a:pt x="6829" y="13936"/>
                  <a:pt x="6754" y="13875"/>
                </a:cubicBezTo>
                <a:cubicBezTo>
                  <a:pt x="6738" y="13862"/>
                  <a:pt x="6731" y="13850"/>
                  <a:pt x="6717" y="13837"/>
                </a:cubicBezTo>
                <a:cubicBezTo>
                  <a:pt x="6717" y="13837"/>
                  <a:pt x="6716" y="13835"/>
                  <a:pt x="6716" y="13835"/>
                </a:cubicBezTo>
                <a:cubicBezTo>
                  <a:pt x="6654" y="13801"/>
                  <a:pt x="6626" y="13761"/>
                  <a:pt x="6645" y="13737"/>
                </a:cubicBezTo>
                <a:cubicBezTo>
                  <a:pt x="6645" y="13737"/>
                  <a:pt x="6649" y="13736"/>
                  <a:pt x="6649" y="13736"/>
                </a:cubicBezTo>
                <a:cubicBezTo>
                  <a:pt x="6650" y="13734"/>
                  <a:pt x="6649" y="13733"/>
                  <a:pt x="6649" y="13732"/>
                </a:cubicBezTo>
                <a:cubicBezTo>
                  <a:pt x="6692" y="13679"/>
                  <a:pt x="7308" y="13682"/>
                  <a:pt x="7450" y="13736"/>
                </a:cubicBezTo>
                <a:cubicBezTo>
                  <a:pt x="7483" y="13748"/>
                  <a:pt x="7525" y="13758"/>
                  <a:pt x="7566" y="13766"/>
                </a:cubicBezTo>
                <a:cubicBezTo>
                  <a:pt x="7612" y="13775"/>
                  <a:pt x="7654" y="13781"/>
                  <a:pt x="7683" y="13781"/>
                </a:cubicBezTo>
                <a:cubicBezTo>
                  <a:pt x="7687" y="13781"/>
                  <a:pt x="7696" y="13785"/>
                  <a:pt x="7700" y="13785"/>
                </a:cubicBezTo>
                <a:cubicBezTo>
                  <a:pt x="7760" y="13789"/>
                  <a:pt x="7842" y="13816"/>
                  <a:pt x="7895" y="13850"/>
                </a:cubicBezTo>
                <a:cubicBezTo>
                  <a:pt x="7951" y="13887"/>
                  <a:pt x="8019" y="13915"/>
                  <a:pt x="8044" y="13915"/>
                </a:cubicBezTo>
                <a:cubicBezTo>
                  <a:pt x="8069" y="13915"/>
                  <a:pt x="8111" y="13949"/>
                  <a:pt x="8137" y="13988"/>
                </a:cubicBezTo>
                <a:cubicBezTo>
                  <a:pt x="8147" y="14003"/>
                  <a:pt x="8166" y="14020"/>
                  <a:pt x="8183" y="14036"/>
                </a:cubicBezTo>
                <a:cubicBezTo>
                  <a:pt x="8204" y="14049"/>
                  <a:pt x="8238" y="14073"/>
                  <a:pt x="8251" y="14082"/>
                </a:cubicBezTo>
                <a:cubicBezTo>
                  <a:pt x="8263" y="14089"/>
                  <a:pt x="8269" y="14098"/>
                  <a:pt x="8279" y="14107"/>
                </a:cubicBezTo>
                <a:cubicBezTo>
                  <a:pt x="8319" y="14129"/>
                  <a:pt x="8343" y="14162"/>
                  <a:pt x="8331" y="14185"/>
                </a:cubicBezTo>
                <a:cubicBezTo>
                  <a:pt x="8325" y="14197"/>
                  <a:pt x="8323" y="14215"/>
                  <a:pt x="8325" y="14233"/>
                </a:cubicBezTo>
                <a:cubicBezTo>
                  <a:pt x="8325" y="14234"/>
                  <a:pt x="8325" y="14234"/>
                  <a:pt x="8325" y="14235"/>
                </a:cubicBezTo>
                <a:cubicBezTo>
                  <a:pt x="8328" y="14253"/>
                  <a:pt x="8335" y="14273"/>
                  <a:pt x="8345" y="14288"/>
                </a:cubicBezTo>
                <a:cubicBezTo>
                  <a:pt x="8369" y="14323"/>
                  <a:pt x="8369" y="14368"/>
                  <a:pt x="8348" y="14409"/>
                </a:cubicBezTo>
                <a:cubicBezTo>
                  <a:pt x="8337" y="14432"/>
                  <a:pt x="8329" y="14452"/>
                  <a:pt x="8324" y="14468"/>
                </a:cubicBezTo>
                <a:cubicBezTo>
                  <a:pt x="8319" y="14485"/>
                  <a:pt x="8316" y="14500"/>
                  <a:pt x="8318" y="14510"/>
                </a:cubicBezTo>
                <a:cubicBezTo>
                  <a:pt x="8319" y="14521"/>
                  <a:pt x="8324" y="14528"/>
                  <a:pt x="8331" y="14533"/>
                </a:cubicBezTo>
                <a:cubicBezTo>
                  <a:pt x="8335" y="14536"/>
                  <a:pt x="8341" y="14536"/>
                  <a:pt x="8345" y="14537"/>
                </a:cubicBezTo>
                <a:cubicBezTo>
                  <a:pt x="8352" y="14539"/>
                  <a:pt x="8357" y="14541"/>
                  <a:pt x="8365" y="14541"/>
                </a:cubicBezTo>
                <a:cubicBezTo>
                  <a:pt x="8381" y="14540"/>
                  <a:pt x="8392" y="14527"/>
                  <a:pt x="8399" y="14510"/>
                </a:cubicBezTo>
                <a:cubicBezTo>
                  <a:pt x="8401" y="14500"/>
                  <a:pt x="8404" y="14489"/>
                  <a:pt x="8399" y="14474"/>
                </a:cubicBezTo>
                <a:cubicBezTo>
                  <a:pt x="8387" y="14435"/>
                  <a:pt x="8404" y="14396"/>
                  <a:pt x="8441" y="14378"/>
                </a:cubicBezTo>
                <a:cubicBezTo>
                  <a:pt x="8465" y="14367"/>
                  <a:pt x="8488" y="14372"/>
                  <a:pt x="8509" y="14386"/>
                </a:cubicBezTo>
                <a:cubicBezTo>
                  <a:pt x="8530" y="14397"/>
                  <a:pt x="8549" y="14414"/>
                  <a:pt x="8563" y="14445"/>
                </a:cubicBezTo>
                <a:cubicBezTo>
                  <a:pt x="8570" y="14463"/>
                  <a:pt x="8575" y="14482"/>
                  <a:pt x="8578" y="14503"/>
                </a:cubicBezTo>
                <a:cubicBezTo>
                  <a:pt x="8587" y="14539"/>
                  <a:pt x="8592" y="14580"/>
                  <a:pt x="8589" y="14623"/>
                </a:cubicBezTo>
                <a:cubicBezTo>
                  <a:pt x="8584" y="14704"/>
                  <a:pt x="8566" y="14730"/>
                  <a:pt x="8521" y="14730"/>
                </a:cubicBezTo>
                <a:cubicBezTo>
                  <a:pt x="8509" y="14740"/>
                  <a:pt x="8497" y="14745"/>
                  <a:pt x="8483" y="14738"/>
                </a:cubicBezTo>
                <a:cubicBezTo>
                  <a:pt x="8478" y="14736"/>
                  <a:pt x="8471" y="14736"/>
                  <a:pt x="8466" y="14736"/>
                </a:cubicBezTo>
                <a:cubicBezTo>
                  <a:pt x="8462" y="14737"/>
                  <a:pt x="8457" y="14737"/>
                  <a:pt x="8453" y="14738"/>
                </a:cubicBezTo>
                <a:cubicBezTo>
                  <a:pt x="8450" y="14739"/>
                  <a:pt x="8447" y="14738"/>
                  <a:pt x="8444" y="14740"/>
                </a:cubicBezTo>
                <a:cubicBezTo>
                  <a:pt x="8434" y="14748"/>
                  <a:pt x="8429" y="14761"/>
                  <a:pt x="8432" y="14776"/>
                </a:cubicBezTo>
                <a:cubicBezTo>
                  <a:pt x="8436" y="14805"/>
                  <a:pt x="8416" y="14824"/>
                  <a:pt x="8387" y="14824"/>
                </a:cubicBezTo>
                <a:cubicBezTo>
                  <a:pt x="8376" y="14836"/>
                  <a:pt x="8365" y="14843"/>
                  <a:pt x="8355" y="14836"/>
                </a:cubicBezTo>
                <a:cubicBezTo>
                  <a:pt x="8354" y="14835"/>
                  <a:pt x="8354" y="14834"/>
                  <a:pt x="8353" y="14834"/>
                </a:cubicBezTo>
                <a:cubicBezTo>
                  <a:pt x="8337" y="14845"/>
                  <a:pt x="8327" y="14866"/>
                  <a:pt x="8328" y="14893"/>
                </a:cubicBezTo>
                <a:cubicBezTo>
                  <a:pt x="8329" y="14895"/>
                  <a:pt x="8327" y="14896"/>
                  <a:pt x="8327" y="14899"/>
                </a:cubicBezTo>
                <a:cubicBezTo>
                  <a:pt x="8327" y="14911"/>
                  <a:pt x="8325" y="14921"/>
                  <a:pt x="8321" y="14929"/>
                </a:cubicBezTo>
                <a:cubicBezTo>
                  <a:pt x="8314" y="14946"/>
                  <a:pt x="8302" y="14958"/>
                  <a:pt x="8287" y="14954"/>
                </a:cubicBezTo>
                <a:cubicBezTo>
                  <a:pt x="8277" y="14952"/>
                  <a:pt x="8275" y="14953"/>
                  <a:pt x="8268" y="14952"/>
                </a:cubicBezTo>
                <a:cubicBezTo>
                  <a:pt x="8254" y="14955"/>
                  <a:pt x="8267" y="14977"/>
                  <a:pt x="8301" y="15012"/>
                </a:cubicBezTo>
                <a:cubicBezTo>
                  <a:pt x="8313" y="15019"/>
                  <a:pt x="8324" y="15029"/>
                  <a:pt x="8341" y="15037"/>
                </a:cubicBezTo>
                <a:cubicBezTo>
                  <a:pt x="8436" y="15082"/>
                  <a:pt x="8438" y="15086"/>
                  <a:pt x="8370" y="15147"/>
                </a:cubicBezTo>
                <a:cubicBezTo>
                  <a:pt x="8354" y="15162"/>
                  <a:pt x="8343" y="15173"/>
                  <a:pt x="8338" y="15182"/>
                </a:cubicBezTo>
                <a:cubicBezTo>
                  <a:pt x="8340" y="15189"/>
                  <a:pt x="8349" y="15195"/>
                  <a:pt x="8359" y="15201"/>
                </a:cubicBezTo>
                <a:cubicBezTo>
                  <a:pt x="8380" y="15207"/>
                  <a:pt x="8417" y="15211"/>
                  <a:pt x="8497" y="15211"/>
                </a:cubicBezTo>
                <a:cubicBezTo>
                  <a:pt x="8604" y="15211"/>
                  <a:pt x="8744" y="15228"/>
                  <a:pt x="8808" y="15251"/>
                </a:cubicBezTo>
                <a:cubicBezTo>
                  <a:pt x="8838" y="15261"/>
                  <a:pt x="8867" y="15268"/>
                  <a:pt x="8890" y="15270"/>
                </a:cubicBezTo>
                <a:cubicBezTo>
                  <a:pt x="8892" y="15270"/>
                  <a:pt x="8896" y="15270"/>
                  <a:pt x="8898" y="15270"/>
                </a:cubicBezTo>
                <a:cubicBezTo>
                  <a:pt x="8905" y="15270"/>
                  <a:pt x="8910" y="15269"/>
                  <a:pt x="8916" y="15268"/>
                </a:cubicBezTo>
                <a:cubicBezTo>
                  <a:pt x="8921" y="15267"/>
                  <a:pt x="8925" y="15268"/>
                  <a:pt x="8929" y="15266"/>
                </a:cubicBezTo>
                <a:cubicBezTo>
                  <a:pt x="8929" y="15266"/>
                  <a:pt x="8930" y="15266"/>
                  <a:pt x="8930" y="15266"/>
                </a:cubicBezTo>
                <a:cubicBezTo>
                  <a:pt x="8937" y="15263"/>
                  <a:pt x="8941" y="15258"/>
                  <a:pt x="8944" y="15253"/>
                </a:cubicBezTo>
                <a:cubicBezTo>
                  <a:pt x="8955" y="15231"/>
                  <a:pt x="8989" y="15225"/>
                  <a:pt x="9018" y="15239"/>
                </a:cubicBezTo>
                <a:cubicBezTo>
                  <a:pt x="9043" y="15251"/>
                  <a:pt x="9099" y="15240"/>
                  <a:pt x="9154" y="15218"/>
                </a:cubicBezTo>
                <a:cubicBezTo>
                  <a:pt x="9155" y="15217"/>
                  <a:pt x="9156" y="15216"/>
                  <a:pt x="9157" y="15214"/>
                </a:cubicBezTo>
                <a:cubicBezTo>
                  <a:pt x="9178" y="15172"/>
                  <a:pt x="9231" y="15162"/>
                  <a:pt x="9276" y="15174"/>
                </a:cubicBezTo>
                <a:cubicBezTo>
                  <a:pt x="9289" y="15174"/>
                  <a:pt x="9301" y="15179"/>
                  <a:pt x="9311" y="15188"/>
                </a:cubicBezTo>
                <a:cubicBezTo>
                  <a:pt x="9313" y="15189"/>
                  <a:pt x="9314" y="15191"/>
                  <a:pt x="9316" y="15193"/>
                </a:cubicBezTo>
                <a:cubicBezTo>
                  <a:pt x="9327" y="15203"/>
                  <a:pt x="9337" y="15214"/>
                  <a:pt x="9342" y="15228"/>
                </a:cubicBezTo>
                <a:cubicBezTo>
                  <a:pt x="9367" y="15267"/>
                  <a:pt x="9409" y="15299"/>
                  <a:pt x="9438" y="15299"/>
                </a:cubicBezTo>
                <a:cubicBezTo>
                  <a:pt x="9467" y="15299"/>
                  <a:pt x="9517" y="15338"/>
                  <a:pt x="9554" y="15387"/>
                </a:cubicBezTo>
                <a:cubicBezTo>
                  <a:pt x="9554" y="15387"/>
                  <a:pt x="9556" y="15390"/>
                  <a:pt x="9557" y="15390"/>
                </a:cubicBezTo>
                <a:cubicBezTo>
                  <a:pt x="9558" y="15392"/>
                  <a:pt x="9560" y="15393"/>
                  <a:pt x="9561" y="15394"/>
                </a:cubicBezTo>
                <a:cubicBezTo>
                  <a:pt x="9597" y="15441"/>
                  <a:pt x="9644" y="15472"/>
                  <a:pt x="9666" y="15461"/>
                </a:cubicBezTo>
                <a:cubicBezTo>
                  <a:pt x="9682" y="15454"/>
                  <a:pt x="9702" y="15457"/>
                  <a:pt x="9720" y="15467"/>
                </a:cubicBezTo>
                <a:cubicBezTo>
                  <a:pt x="9736" y="15472"/>
                  <a:pt x="9752" y="15479"/>
                  <a:pt x="9767" y="15488"/>
                </a:cubicBezTo>
                <a:cubicBezTo>
                  <a:pt x="9803" y="15511"/>
                  <a:pt x="10013" y="15539"/>
                  <a:pt x="10234" y="15551"/>
                </a:cubicBezTo>
                <a:cubicBezTo>
                  <a:pt x="10399" y="15560"/>
                  <a:pt x="10546" y="15578"/>
                  <a:pt x="10618" y="15593"/>
                </a:cubicBezTo>
                <a:cubicBezTo>
                  <a:pt x="10643" y="15599"/>
                  <a:pt x="10661" y="15604"/>
                  <a:pt x="10665" y="15609"/>
                </a:cubicBezTo>
                <a:cubicBezTo>
                  <a:pt x="10678" y="15625"/>
                  <a:pt x="10681" y="15641"/>
                  <a:pt x="10674" y="15656"/>
                </a:cubicBezTo>
                <a:cubicBezTo>
                  <a:pt x="10667" y="15672"/>
                  <a:pt x="10650" y="15687"/>
                  <a:pt x="10625" y="15700"/>
                </a:cubicBezTo>
                <a:cubicBezTo>
                  <a:pt x="10575" y="15727"/>
                  <a:pt x="10494" y="15747"/>
                  <a:pt x="10392" y="15754"/>
                </a:cubicBezTo>
                <a:cubicBezTo>
                  <a:pt x="10334" y="15758"/>
                  <a:pt x="10287" y="15765"/>
                  <a:pt x="10253" y="15775"/>
                </a:cubicBezTo>
                <a:cubicBezTo>
                  <a:pt x="10221" y="15784"/>
                  <a:pt x="10203" y="15796"/>
                  <a:pt x="10193" y="15808"/>
                </a:cubicBezTo>
                <a:cubicBezTo>
                  <a:pt x="10175" y="15834"/>
                  <a:pt x="10217" y="15866"/>
                  <a:pt x="10330" y="15890"/>
                </a:cubicBezTo>
                <a:cubicBezTo>
                  <a:pt x="10413" y="15907"/>
                  <a:pt x="10514" y="15933"/>
                  <a:pt x="10554" y="15949"/>
                </a:cubicBezTo>
                <a:cubicBezTo>
                  <a:pt x="10566" y="15954"/>
                  <a:pt x="10572" y="15954"/>
                  <a:pt x="10580" y="15955"/>
                </a:cubicBezTo>
                <a:cubicBezTo>
                  <a:pt x="10588" y="15956"/>
                  <a:pt x="10597" y="15958"/>
                  <a:pt x="10603" y="15959"/>
                </a:cubicBezTo>
                <a:cubicBezTo>
                  <a:pt x="10611" y="15955"/>
                  <a:pt x="10610" y="15946"/>
                  <a:pt x="10603" y="15932"/>
                </a:cubicBezTo>
                <a:cubicBezTo>
                  <a:pt x="10572" y="15870"/>
                  <a:pt x="10611" y="15846"/>
                  <a:pt x="10762" y="15830"/>
                </a:cubicBezTo>
                <a:cubicBezTo>
                  <a:pt x="10831" y="15823"/>
                  <a:pt x="10907" y="15800"/>
                  <a:pt x="10930" y="15779"/>
                </a:cubicBezTo>
                <a:cubicBezTo>
                  <a:pt x="10954" y="15757"/>
                  <a:pt x="10982" y="15761"/>
                  <a:pt x="10995" y="15788"/>
                </a:cubicBezTo>
                <a:cubicBezTo>
                  <a:pt x="10998" y="15795"/>
                  <a:pt x="11007" y="15800"/>
                  <a:pt x="11013" y="15806"/>
                </a:cubicBezTo>
                <a:cubicBezTo>
                  <a:pt x="11025" y="15811"/>
                  <a:pt x="11038" y="15819"/>
                  <a:pt x="11051" y="15827"/>
                </a:cubicBezTo>
                <a:cubicBezTo>
                  <a:pt x="11061" y="15830"/>
                  <a:pt x="11072" y="15834"/>
                  <a:pt x="11083" y="15834"/>
                </a:cubicBezTo>
                <a:cubicBezTo>
                  <a:pt x="11118" y="15834"/>
                  <a:pt x="11165" y="15863"/>
                  <a:pt x="11189" y="15897"/>
                </a:cubicBezTo>
                <a:cubicBezTo>
                  <a:pt x="11273" y="15938"/>
                  <a:pt x="11370" y="15972"/>
                  <a:pt x="11439" y="15978"/>
                </a:cubicBezTo>
                <a:cubicBezTo>
                  <a:pt x="11493" y="15982"/>
                  <a:pt x="11531" y="15990"/>
                  <a:pt x="11558" y="16001"/>
                </a:cubicBezTo>
                <a:cubicBezTo>
                  <a:pt x="11559" y="16001"/>
                  <a:pt x="11559" y="16001"/>
                  <a:pt x="11560" y="16001"/>
                </a:cubicBezTo>
                <a:cubicBezTo>
                  <a:pt x="11572" y="16006"/>
                  <a:pt x="11580" y="16012"/>
                  <a:pt x="11586" y="16018"/>
                </a:cubicBezTo>
                <a:cubicBezTo>
                  <a:pt x="11587" y="16019"/>
                  <a:pt x="11590" y="16021"/>
                  <a:pt x="11591" y="16022"/>
                </a:cubicBezTo>
                <a:cubicBezTo>
                  <a:pt x="11597" y="16029"/>
                  <a:pt x="11600" y="16037"/>
                  <a:pt x="11598" y="16047"/>
                </a:cubicBezTo>
                <a:cubicBezTo>
                  <a:pt x="11597" y="16052"/>
                  <a:pt x="11599" y="16058"/>
                  <a:pt x="11601" y="16062"/>
                </a:cubicBezTo>
                <a:cubicBezTo>
                  <a:pt x="11604" y="16066"/>
                  <a:pt x="11610" y="16070"/>
                  <a:pt x="11617" y="16073"/>
                </a:cubicBezTo>
                <a:cubicBezTo>
                  <a:pt x="11660" y="16095"/>
                  <a:pt x="11782" y="16102"/>
                  <a:pt x="12035" y="16102"/>
                </a:cubicBezTo>
                <a:cubicBezTo>
                  <a:pt x="12238" y="16102"/>
                  <a:pt x="12358" y="16110"/>
                  <a:pt x="12432" y="16125"/>
                </a:cubicBezTo>
                <a:cubicBezTo>
                  <a:pt x="12663" y="16144"/>
                  <a:pt x="12795" y="16177"/>
                  <a:pt x="12788" y="16223"/>
                </a:cubicBezTo>
                <a:cubicBezTo>
                  <a:pt x="12783" y="16258"/>
                  <a:pt x="12886" y="16272"/>
                  <a:pt x="13129" y="16267"/>
                </a:cubicBezTo>
                <a:cubicBezTo>
                  <a:pt x="13528" y="16259"/>
                  <a:pt x="13638" y="16290"/>
                  <a:pt x="13569" y="16393"/>
                </a:cubicBezTo>
                <a:cubicBezTo>
                  <a:pt x="13530" y="16451"/>
                  <a:pt x="13575" y="16460"/>
                  <a:pt x="13933" y="16469"/>
                </a:cubicBezTo>
                <a:cubicBezTo>
                  <a:pt x="14158" y="16475"/>
                  <a:pt x="14441" y="16483"/>
                  <a:pt x="14560" y="16487"/>
                </a:cubicBezTo>
                <a:cubicBezTo>
                  <a:pt x="14678" y="16490"/>
                  <a:pt x="14798" y="16506"/>
                  <a:pt x="14828" y="16521"/>
                </a:cubicBezTo>
                <a:cubicBezTo>
                  <a:pt x="14858" y="16536"/>
                  <a:pt x="14995" y="16568"/>
                  <a:pt x="15134" y="16592"/>
                </a:cubicBezTo>
                <a:cubicBezTo>
                  <a:pt x="15336" y="16627"/>
                  <a:pt x="15391" y="16622"/>
                  <a:pt x="15413" y="16573"/>
                </a:cubicBezTo>
                <a:cubicBezTo>
                  <a:pt x="15414" y="16571"/>
                  <a:pt x="15417" y="16572"/>
                  <a:pt x="15418" y="16571"/>
                </a:cubicBezTo>
                <a:cubicBezTo>
                  <a:pt x="15418" y="16566"/>
                  <a:pt x="15417" y="16560"/>
                  <a:pt x="15419" y="16556"/>
                </a:cubicBezTo>
                <a:cubicBezTo>
                  <a:pt x="15421" y="16552"/>
                  <a:pt x="15437" y="16550"/>
                  <a:pt x="15445" y="16548"/>
                </a:cubicBezTo>
                <a:cubicBezTo>
                  <a:pt x="15451" y="16545"/>
                  <a:pt x="15459" y="16544"/>
                  <a:pt x="15467" y="16542"/>
                </a:cubicBezTo>
                <a:cubicBezTo>
                  <a:pt x="15470" y="16542"/>
                  <a:pt x="15473" y="16541"/>
                  <a:pt x="15476" y="16540"/>
                </a:cubicBezTo>
                <a:cubicBezTo>
                  <a:pt x="15544" y="16525"/>
                  <a:pt x="15678" y="16524"/>
                  <a:pt x="15952" y="16536"/>
                </a:cubicBezTo>
                <a:cubicBezTo>
                  <a:pt x="15953" y="16537"/>
                  <a:pt x="15952" y="16536"/>
                  <a:pt x="15953" y="16536"/>
                </a:cubicBezTo>
                <a:cubicBezTo>
                  <a:pt x="15960" y="16537"/>
                  <a:pt x="15965" y="16538"/>
                  <a:pt x="15972" y="16538"/>
                </a:cubicBezTo>
                <a:cubicBezTo>
                  <a:pt x="16225" y="16549"/>
                  <a:pt x="16476" y="16569"/>
                  <a:pt x="16499" y="16596"/>
                </a:cubicBezTo>
                <a:cubicBezTo>
                  <a:pt x="16504" y="16601"/>
                  <a:pt x="16511" y="16606"/>
                  <a:pt x="16519" y="16607"/>
                </a:cubicBezTo>
                <a:cubicBezTo>
                  <a:pt x="16545" y="16611"/>
                  <a:pt x="16587" y="16599"/>
                  <a:pt x="16626" y="16575"/>
                </a:cubicBezTo>
                <a:cubicBezTo>
                  <a:pt x="16637" y="16567"/>
                  <a:pt x="16651" y="16562"/>
                  <a:pt x="16663" y="16556"/>
                </a:cubicBezTo>
                <a:cubicBezTo>
                  <a:pt x="16532" y="16590"/>
                  <a:pt x="16477" y="16579"/>
                  <a:pt x="16399" y="16527"/>
                </a:cubicBezTo>
                <a:cubicBezTo>
                  <a:pt x="16341" y="16488"/>
                  <a:pt x="16158" y="16447"/>
                  <a:pt x="15984" y="16433"/>
                </a:cubicBezTo>
                <a:cubicBezTo>
                  <a:pt x="15592" y="16402"/>
                  <a:pt x="15562" y="16390"/>
                  <a:pt x="15621" y="16301"/>
                </a:cubicBezTo>
                <a:cubicBezTo>
                  <a:pt x="15648" y="16261"/>
                  <a:pt x="15695" y="16246"/>
                  <a:pt x="15737" y="16263"/>
                </a:cubicBezTo>
                <a:cubicBezTo>
                  <a:pt x="15775" y="16278"/>
                  <a:pt x="15920" y="16274"/>
                  <a:pt x="16058" y="16257"/>
                </a:cubicBezTo>
                <a:cubicBezTo>
                  <a:pt x="16292" y="16228"/>
                  <a:pt x="16305" y="16222"/>
                  <a:pt x="16236" y="16161"/>
                </a:cubicBezTo>
                <a:cubicBezTo>
                  <a:pt x="16194" y="16126"/>
                  <a:pt x="16169" y="16077"/>
                  <a:pt x="16180" y="16054"/>
                </a:cubicBezTo>
                <a:cubicBezTo>
                  <a:pt x="16207" y="16000"/>
                  <a:pt x="16245" y="16006"/>
                  <a:pt x="15720" y="15974"/>
                </a:cubicBezTo>
                <a:cubicBezTo>
                  <a:pt x="15271" y="15946"/>
                  <a:pt x="15129" y="15888"/>
                  <a:pt x="15376" y="15830"/>
                </a:cubicBezTo>
                <a:cubicBezTo>
                  <a:pt x="15450" y="15813"/>
                  <a:pt x="15377" y="15800"/>
                  <a:pt x="15180" y="15796"/>
                </a:cubicBezTo>
                <a:cubicBezTo>
                  <a:pt x="14961" y="15792"/>
                  <a:pt x="14868" y="15807"/>
                  <a:pt x="14874" y="15842"/>
                </a:cubicBezTo>
                <a:cubicBezTo>
                  <a:pt x="14884" y="15894"/>
                  <a:pt x="14693" y="15980"/>
                  <a:pt x="14648" y="15945"/>
                </a:cubicBezTo>
                <a:cubicBezTo>
                  <a:pt x="14610" y="15917"/>
                  <a:pt x="14616" y="15703"/>
                  <a:pt x="14655" y="15674"/>
                </a:cubicBezTo>
                <a:cubicBezTo>
                  <a:pt x="14674" y="15660"/>
                  <a:pt x="14886" y="15640"/>
                  <a:pt x="15128" y="15628"/>
                </a:cubicBezTo>
                <a:cubicBezTo>
                  <a:pt x="15369" y="15616"/>
                  <a:pt x="15582" y="15587"/>
                  <a:pt x="15601" y="15565"/>
                </a:cubicBezTo>
                <a:cubicBezTo>
                  <a:pt x="15620" y="15542"/>
                  <a:pt x="15877" y="15522"/>
                  <a:pt x="16174" y="15522"/>
                </a:cubicBezTo>
                <a:cubicBezTo>
                  <a:pt x="16718" y="15522"/>
                  <a:pt x="16834" y="15489"/>
                  <a:pt x="16467" y="15438"/>
                </a:cubicBezTo>
                <a:cubicBezTo>
                  <a:pt x="16117" y="15390"/>
                  <a:pt x="16263" y="15321"/>
                  <a:pt x="16737" y="15312"/>
                </a:cubicBezTo>
                <a:cubicBezTo>
                  <a:pt x="17248" y="15302"/>
                  <a:pt x="17329" y="15338"/>
                  <a:pt x="17357" y="15576"/>
                </a:cubicBezTo>
                <a:cubicBezTo>
                  <a:pt x="17370" y="15677"/>
                  <a:pt x="17349" y="15787"/>
                  <a:pt x="17293" y="15924"/>
                </a:cubicBezTo>
                <a:cubicBezTo>
                  <a:pt x="17139" y="16296"/>
                  <a:pt x="17056" y="16407"/>
                  <a:pt x="16891" y="16475"/>
                </a:cubicBezTo>
                <a:cubicBezTo>
                  <a:pt x="16935" y="16469"/>
                  <a:pt x="16973" y="16470"/>
                  <a:pt x="16990" y="16483"/>
                </a:cubicBezTo>
                <a:cubicBezTo>
                  <a:pt x="16991" y="16483"/>
                  <a:pt x="16989" y="16484"/>
                  <a:pt x="16990" y="16485"/>
                </a:cubicBezTo>
                <a:cubicBezTo>
                  <a:pt x="16992" y="16486"/>
                  <a:pt x="16998" y="16485"/>
                  <a:pt x="16999" y="16487"/>
                </a:cubicBezTo>
                <a:cubicBezTo>
                  <a:pt x="17002" y="16489"/>
                  <a:pt x="17000" y="16498"/>
                  <a:pt x="16999" y="16506"/>
                </a:cubicBezTo>
                <a:cubicBezTo>
                  <a:pt x="16999" y="16511"/>
                  <a:pt x="16998" y="16516"/>
                  <a:pt x="16996" y="16523"/>
                </a:cubicBezTo>
                <a:cubicBezTo>
                  <a:pt x="16992" y="16557"/>
                  <a:pt x="16970" y="16606"/>
                  <a:pt x="16930" y="16672"/>
                </a:cubicBezTo>
                <a:cubicBezTo>
                  <a:pt x="16824" y="16845"/>
                  <a:pt x="16817" y="16938"/>
                  <a:pt x="16864" y="17614"/>
                </a:cubicBezTo>
                <a:cubicBezTo>
                  <a:pt x="16884" y="17916"/>
                  <a:pt x="16897" y="17954"/>
                  <a:pt x="17010" y="18077"/>
                </a:cubicBezTo>
                <a:cubicBezTo>
                  <a:pt x="17078" y="18150"/>
                  <a:pt x="17134" y="18235"/>
                  <a:pt x="17134" y="18268"/>
                </a:cubicBezTo>
                <a:cubicBezTo>
                  <a:pt x="17134" y="18269"/>
                  <a:pt x="17133" y="18269"/>
                  <a:pt x="17134" y="18270"/>
                </a:cubicBezTo>
                <a:cubicBezTo>
                  <a:pt x="17140" y="18285"/>
                  <a:pt x="17145" y="18300"/>
                  <a:pt x="17148" y="18312"/>
                </a:cubicBezTo>
                <a:cubicBezTo>
                  <a:pt x="17150" y="18323"/>
                  <a:pt x="17153" y="18328"/>
                  <a:pt x="17155" y="18337"/>
                </a:cubicBezTo>
                <a:cubicBezTo>
                  <a:pt x="17180" y="18368"/>
                  <a:pt x="17221" y="18372"/>
                  <a:pt x="17259" y="18333"/>
                </a:cubicBezTo>
                <a:cubicBezTo>
                  <a:pt x="17287" y="18304"/>
                  <a:pt x="17336" y="18168"/>
                  <a:pt x="17368" y="18029"/>
                </a:cubicBezTo>
                <a:cubicBezTo>
                  <a:pt x="17401" y="17890"/>
                  <a:pt x="17451" y="17721"/>
                  <a:pt x="17479" y="17652"/>
                </a:cubicBezTo>
                <a:cubicBezTo>
                  <a:pt x="17529" y="17533"/>
                  <a:pt x="17526" y="17520"/>
                  <a:pt x="17421" y="17390"/>
                </a:cubicBezTo>
                <a:cubicBezTo>
                  <a:pt x="17336" y="17284"/>
                  <a:pt x="17320" y="17254"/>
                  <a:pt x="17343" y="17195"/>
                </a:cubicBezTo>
                <a:cubicBezTo>
                  <a:pt x="17346" y="17184"/>
                  <a:pt x="17348" y="17173"/>
                  <a:pt x="17353" y="17162"/>
                </a:cubicBezTo>
                <a:cubicBezTo>
                  <a:pt x="17356" y="17155"/>
                  <a:pt x="17361" y="17153"/>
                  <a:pt x="17365" y="17147"/>
                </a:cubicBezTo>
                <a:cubicBezTo>
                  <a:pt x="17394" y="17090"/>
                  <a:pt x="17406" y="17035"/>
                  <a:pt x="17390" y="17022"/>
                </a:cubicBezTo>
                <a:cubicBezTo>
                  <a:pt x="17370" y="17007"/>
                  <a:pt x="17367" y="16903"/>
                  <a:pt x="17371" y="16791"/>
                </a:cubicBezTo>
                <a:cubicBezTo>
                  <a:pt x="17371" y="16713"/>
                  <a:pt x="17377" y="16636"/>
                  <a:pt x="17393" y="16571"/>
                </a:cubicBezTo>
                <a:cubicBezTo>
                  <a:pt x="17400" y="16533"/>
                  <a:pt x="17409" y="16499"/>
                  <a:pt x="17419" y="16485"/>
                </a:cubicBezTo>
                <a:cubicBezTo>
                  <a:pt x="17441" y="16451"/>
                  <a:pt x="17454" y="16408"/>
                  <a:pt x="17448" y="16387"/>
                </a:cubicBezTo>
                <a:cubicBezTo>
                  <a:pt x="17442" y="16361"/>
                  <a:pt x="17467" y="16296"/>
                  <a:pt x="17498" y="16230"/>
                </a:cubicBezTo>
                <a:cubicBezTo>
                  <a:pt x="17521" y="16172"/>
                  <a:pt x="17552" y="16114"/>
                  <a:pt x="17577" y="16091"/>
                </a:cubicBezTo>
                <a:cubicBezTo>
                  <a:pt x="17603" y="16054"/>
                  <a:pt x="17625" y="16027"/>
                  <a:pt x="17637" y="16035"/>
                </a:cubicBezTo>
                <a:cubicBezTo>
                  <a:pt x="17639" y="16037"/>
                  <a:pt x="17642" y="16037"/>
                  <a:pt x="17644" y="16037"/>
                </a:cubicBezTo>
                <a:cubicBezTo>
                  <a:pt x="17653" y="16022"/>
                  <a:pt x="17664" y="15994"/>
                  <a:pt x="17674" y="15972"/>
                </a:cubicBezTo>
                <a:cubicBezTo>
                  <a:pt x="17676" y="15929"/>
                  <a:pt x="17709" y="15855"/>
                  <a:pt x="17751" y="15792"/>
                </a:cubicBezTo>
                <a:cubicBezTo>
                  <a:pt x="17775" y="15740"/>
                  <a:pt x="17798" y="15700"/>
                  <a:pt x="17810" y="15700"/>
                </a:cubicBezTo>
                <a:cubicBezTo>
                  <a:pt x="17810" y="15700"/>
                  <a:pt x="17812" y="15697"/>
                  <a:pt x="17813" y="15697"/>
                </a:cubicBezTo>
                <a:cubicBezTo>
                  <a:pt x="17859" y="15628"/>
                  <a:pt x="17910" y="15549"/>
                  <a:pt x="17945" y="15482"/>
                </a:cubicBezTo>
                <a:cubicBezTo>
                  <a:pt x="18023" y="15336"/>
                  <a:pt x="18047" y="15319"/>
                  <a:pt x="18160" y="15335"/>
                </a:cubicBezTo>
                <a:cubicBezTo>
                  <a:pt x="18187" y="15339"/>
                  <a:pt x="18211" y="15348"/>
                  <a:pt x="18234" y="15356"/>
                </a:cubicBezTo>
                <a:cubicBezTo>
                  <a:pt x="18240" y="15357"/>
                  <a:pt x="18245" y="15358"/>
                  <a:pt x="18251" y="15360"/>
                </a:cubicBezTo>
                <a:cubicBezTo>
                  <a:pt x="18253" y="15361"/>
                  <a:pt x="18255" y="15361"/>
                  <a:pt x="18257" y="15362"/>
                </a:cubicBezTo>
                <a:cubicBezTo>
                  <a:pt x="18277" y="15368"/>
                  <a:pt x="18297" y="15376"/>
                  <a:pt x="18305" y="15385"/>
                </a:cubicBezTo>
                <a:cubicBezTo>
                  <a:pt x="18321" y="15404"/>
                  <a:pt x="18407" y="15421"/>
                  <a:pt x="18504" y="15431"/>
                </a:cubicBezTo>
                <a:cubicBezTo>
                  <a:pt x="18513" y="15431"/>
                  <a:pt x="18520" y="15433"/>
                  <a:pt x="18530" y="15433"/>
                </a:cubicBezTo>
                <a:cubicBezTo>
                  <a:pt x="18643" y="15433"/>
                  <a:pt x="18798" y="15456"/>
                  <a:pt x="18874" y="15482"/>
                </a:cubicBezTo>
                <a:cubicBezTo>
                  <a:pt x="18940" y="15505"/>
                  <a:pt x="19019" y="15555"/>
                  <a:pt x="19097" y="15614"/>
                </a:cubicBezTo>
                <a:cubicBezTo>
                  <a:pt x="19102" y="15619"/>
                  <a:pt x="19109" y="15623"/>
                  <a:pt x="19115" y="15628"/>
                </a:cubicBezTo>
                <a:cubicBezTo>
                  <a:pt x="19150" y="15656"/>
                  <a:pt x="19181" y="15686"/>
                  <a:pt x="19214" y="15718"/>
                </a:cubicBezTo>
                <a:cubicBezTo>
                  <a:pt x="19215" y="15719"/>
                  <a:pt x="19217" y="15718"/>
                  <a:pt x="19218" y="15720"/>
                </a:cubicBezTo>
                <a:cubicBezTo>
                  <a:pt x="19219" y="15720"/>
                  <a:pt x="19218" y="15721"/>
                  <a:pt x="19218" y="15721"/>
                </a:cubicBezTo>
                <a:cubicBezTo>
                  <a:pt x="19275" y="15777"/>
                  <a:pt x="19326" y="15834"/>
                  <a:pt x="19360" y="15888"/>
                </a:cubicBezTo>
                <a:cubicBezTo>
                  <a:pt x="19374" y="15910"/>
                  <a:pt x="19391" y="15948"/>
                  <a:pt x="19407" y="15978"/>
                </a:cubicBezTo>
                <a:cubicBezTo>
                  <a:pt x="19439" y="16033"/>
                  <a:pt x="19469" y="16091"/>
                  <a:pt x="19499" y="16156"/>
                </a:cubicBezTo>
                <a:cubicBezTo>
                  <a:pt x="19533" y="16228"/>
                  <a:pt x="19551" y="16277"/>
                  <a:pt x="19547" y="16315"/>
                </a:cubicBezTo>
                <a:cubicBezTo>
                  <a:pt x="19551" y="16332"/>
                  <a:pt x="19571" y="16362"/>
                  <a:pt x="19601" y="16389"/>
                </a:cubicBezTo>
                <a:cubicBezTo>
                  <a:pt x="19691" y="16470"/>
                  <a:pt x="19640" y="16535"/>
                  <a:pt x="19416" y="16623"/>
                </a:cubicBezTo>
                <a:cubicBezTo>
                  <a:pt x="19225" y="16697"/>
                  <a:pt x="19172" y="16789"/>
                  <a:pt x="19314" y="16799"/>
                </a:cubicBezTo>
                <a:cubicBezTo>
                  <a:pt x="19446" y="16807"/>
                  <a:pt x="19454" y="16820"/>
                  <a:pt x="19382" y="16896"/>
                </a:cubicBezTo>
                <a:cubicBezTo>
                  <a:pt x="19297" y="16986"/>
                  <a:pt x="19290" y="17071"/>
                  <a:pt x="19362" y="17126"/>
                </a:cubicBezTo>
                <a:cubicBezTo>
                  <a:pt x="19431" y="17179"/>
                  <a:pt x="19552" y="17083"/>
                  <a:pt x="19505" y="17013"/>
                </a:cubicBezTo>
                <a:cubicBezTo>
                  <a:pt x="19482" y="16978"/>
                  <a:pt x="19490" y="16943"/>
                  <a:pt x="19529" y="16904"/>
                </a:cubicBezTo>
                <a:cubicBezTo>
                  <a:pt x="19575" y="16856"/>
                  <a:pt x="19601" y="16857"/>
                  <a:pt x="19675" y="16913"/>
                </a:cubicBezTo>
                <a:cubicBezTo>
                  <a:pt x="19734" y="16951"/>
                  <a:pt x="19793" y="17009"/>
                  <a:pt x="19780" y="17036"/>
                </a:cubicBezTo>
                <a:cubicBezTo>
                  <a:pt x="19774" y="17048"/>
                  <a:pt x="19780" y="17056"/>
                  <a:pt x="19791" y="17063"/>
                </a:cubicBezTo>
                <a:cubicBezTo>
                  <a:pt x="19794" y="17061"/>
                  <a:pt x="19795" y="17062"/>
                  <a:pt x="19799" y="17059"/>
                </a:cubicBezTo>
                <a:cubicBezTo>
                  <a:pt x="19842" y="17025"/>
                  <a:pt x="19959" y="17013"/>
                  <a:pt x="20061" y="17019"/>
                </a:cubicBezTo>
                <a:cubicBezTo>
                  <a:pt x="20098" y="17006"/>
                  <a:pt x="20131" y="17010"/>
                  <a:pt x="20174" y="17038"/>
                </a:cubicBezTo>
                <a:cubicBezTo>
                  <a:pt x="20185" y="17042"/>
                  <a:pt x="20200" y="17042"/>
                  <a:pt x="20208" y="17047"/>
                </a:cubicBezTo>
                <a:cubicBezTo>
                  <a:pt x="20248" y="17073"/>
                  <a:pt x="20315" y="17130"/>
                  <a:pt x="20354" y="17174"/>
                </a:cubicBezTo>
                <a:cubicBezTo>
                  <a:pt x="20359" y="17179"/>
                  <a:pt x="20370" y="17187"/>
                  <a:pt x="20379" y="17193"/>
                </a:cubicBezTo>
                <a:cubicBezTo>
                  <a:pt x="20401" y="17206"/>
                  <a:pt x="20424" y="17219"/>
                  <a:pt x="20448" y="17231"/>
                </a:cubicBezTo>
                <a:cubicBezTo>
                  <a:pt x="20467" y="17240"/>
                  <a:pt x="20489" y="17246"/>
                  <a:pt x="20508" y="17254"/>
                </a:cubicBezTo>
                <a:cubicBezTo>
                  <a:pt x="20554" y="17271"/>
                  <a:pt x="20601" y="17286"/>
                  <a:pt x="20650" y="17298"/>
                </a:cubicBezTo>
                <a:cubicBezTo>
                  <a:pt x="20657" y="17299"/>
                  <a:pt x="20663" y="17302"/>
                  <a:pt x="20669" y="17304"/>
                </a:cubicBezTo>
                <a:cubicBezTo>
                  <a:pt x="20802" y="17332"/>
                  <a:pt x="20935" y="17367"/>
                  <a:pt x="20964" y="17380"/>
                </a:cubicBezTo>
                <a:cubicBezTo>
                  <a:pt x="21004" y="17399"/>
                  <a:pt x="21013" y="17369"/>
                  <a:pt x="21004" y="17250"/>
                </a:cubicBezTo>
                <a:cubicBezTo>
                  <a:pt x="21001" y="17208"/>
                  <a:pt x="20994" y="17160"/>
                  <a:pt x="20984" y="17114"/>
                </a:cubicBezTo>
                <a:cubicBezTo>
                  <a:pt x="20974" y="17070"/>
                  <a:pt x="20963" y="17029"/>
                  <a:pt x="20951" y="17001"/>
                </a:cubicBezTo>
                <a:cubicBezTo>
                  <a:pt x="20951" y="17000"/>
                  <a:pt x="20950" y="16999"/>
                  <a:pt x="20950" y="16998"/>
                </a:cubicBezTo>
                <a:cubicBezTo>
                  <a:pt x="20926" y="16943"/>
                  <a:pt x="20914" y="16889"/>
                  <a:pt x="20924" y="16877"/>
                </a:cubicBezTo>
                <a:cubicBezTo>
                  <a:pt x="20933" y="16865"/>
                  <a:pt x="20915" y="16822"/>
                  <a:pt x="20882" y="16779"/>
                </a:cubicBezTo>
                <a:cubicBezTo>
                  <a:pt x="20868" y="16762"/>
                  <a:pt x="20855" y="16739"/>
                  <a:pt x="20839" y="16711"/>
                </a:cubicBezTo>
                <a:cubicBezTo>
                  <a:pt x="20816" y="16676"/>
                  <a:pt x="20789" y="16639"/>
                  <a:pt x="20777" y="16613"/>
                </a:cubicBezTo>
                <a:cubicBezTo>
                  <a:pt x="20743" y="16538"/>
                  <a:pt x="20734" y="16539"/>
                  <a:pt x="20586" y="16613"/>
                </a:cubicBezTo>
                <a:cubicBezTo>
                  <a:pt x="20463" y="16674"/>
                  <a:pt x="20434" y="16680"/>
                  <a:pt x="20404" y="16640"/>
                </a:cubicBezTo>
                <a:cubicBezTo>
                  <a:pt x="20393" y="16630"/>
                  <a:pt x="20383" y="16617"/>
                  <a:pt x="20374" y="16596"/>
                </a:cubicBezTo>
                <a:cubicBezTo>
                  <a:pt x="20371" y="16588"/>
                  <a:pt x="20370" y="16582"/>
                  <a:pt x="20368" y="16575"/>
                </a:cubicBezTo>
                <a:cubicBezTo>
                  <a:pt x="20361" y="16558"/>
                  <a:pt x="20357" y="16544"/>
                  <a:pt x="20356" y="16531"/>
                </a:cubicBezTo>
                <a:cubicBezTo>
                  <a:pt x="20355" y="16520"/>
                  <a:pt x="20353" y="16508"/>
                  <a:pt x="20356" y="16502"/>
                </a:cubicBezTo>
                <a:cubicBezTo>
                  <a:pt x="20365" y="16484"/>
                  <a:pt x="20344" y="16472"/>
                  <a:pt x="20309" y="16475"/>
                </a:cubicBezTo>
                <a:cubicBezTo>
                  <a:pt x="20290" y="16477"/>
                  <a:pt x="20277" y="16471"/>
                  <a:pt x="20266" y="16458"/>
                </a:cubicBezTo>
                <a:cubicBezTo>
                  <a:pt x="20250" y="16443"/>
                  <a:pt x="20243" y="16411"/>
                  <a:pt x="20240" y="16349"/>
                </a:cubicBezTo>
                <a:cubicBezTo>
                  <a:pt x="20237" y="16275"/>
                  <a:pt x="20232" y="16194"/>
                  <a:pt x="20228" y="16169"/>
                </a:cubicBezTo>
                <a:cubicBezTo>
                  <a:pt x="20223" y="16145"/>
                  <a:pt x="20221" y="16111"/>
                  <a:pt x="20223" y="16095"/>
                </a:cubicBezTo>
                <a:cubicBezTo>
                  <a:pt x="20225" y="16078"/>
                  <a:pt x="20168" y="16094"/>
                  <a:pt x="20096" y="16131"/>
                </a:cubicBezTo>
                <a:cubicBezTo>
                  <a:pt x="20080" y="16140"/>
                  <a:pt x="20066" y="16142"/>
                  <a:pt x="20050" y="16148"/>
                </a:cubicBezTo>
                <a:cubicBezTo>
                  <a:pt x="20011" y="16167"/>
                  <a:pt x="19962" y="16192"/>
                  <a:pt x="19959" y="16192"/>
                </a:cubicBezTo>
                <a:cubicBezTo>
                  <a:pt x="19958" y="16192"/>
                  <a:pt x="19944" y="16164"/>
                  <a:pt x="19942" y="16161"/>
                </a:cubicBezTo>
                <a:cubicBezTo>
                  <a:pt x="19928" y="16141"/>
                  <a:pt x="19832" y="15977"/>
                  <a:pt x="19728" y="15796"/>
                </a:cubicBezTo>
                <a:cubicBezTo>
                  <a:pt x="19612" y="15595"/>
                  <a:pt x="19554" y="15478"/>
                  <a:pt x="19515" y="15352"/>
                </a:cubicBezTo>
                <a:cubicBezTo>
                  <a:pt x="19499" y="15306"/>
                  <a:pt x="19488" y="15266"/>
                  <a:pt x="19482" y="15230"/>
                </a:cubicBezTo>
                <a:cubicBezTo>
                  <a:pt x="19474" y="15193"/>
                  <a:pt x="19465" y="15159"/>
                  <a:pt x="19458" y="15115"/>
                </a:cubicBezTo>
                <a:cubicBezTo>
                  <a:pt x="19453" y="15091"/>
                  <a:pt x="19449" y="15072"/>
                  <a:pt x="19442" y="15056"/>
                </a:cubicBezTo>
                <a:cubicBezTo>
                  <a:pt x="19417" y="15019"/>
                  <a:pt x="19366" y="14996"/>
                  <a:pt x="19291" y="14975"/>
                </a:cubicBezTo>
                <a:cubicBezTo>
                  <a:pt x="19276" y="14972"/>
                  <a:pt x="19266" y="14969"/>
                  <a:pt x="19248" y="14966"/>
                </a:cubicBezTo>
                <a:cubicBezTo>
                  <a:pt x="19144" y="14949"/>
                  <a:pt x="19009" y="14918"/>
                  <a:pt x="18950" y="14895"/>
                </a:cubicBezTo>
                <a:cubicBezTo>
                  <a:pt x="18891" y="14872"/>
                  <a:pt x="18750" y="14822"/>
                  <a:pt x="18638" y="14784"/>
                </a:cubicBezTo>
                <a:cubicBezTo>
                  <a:pt x="18433" y="14715"/>
                  <a:pt x="18347" y="14609"/>
                  <a:pt x="18316" y="14401"/>
                </a:cubicBezTo>
                <a:cubicBezTo>
                  <a:pt x="18303" y="14357"/>
                  <a:pt x="18296" y="14317"/>
                  <a:pt x="18300" y="14290"/>
                </a:cubicBezTo>
                <a:cubicBezTo>
                  <a:pt x="18295" y="14227"/>
                  <a:pt x="18289" y="14162"/>
                  <a:pt x="18286" y="14162"/>
                </a:cubicBezTo>
                <a:cubicBezTo>
                  <a:pt x="18285" y="14162"/>
                  <a:pt x="18282" y="14116"/>
                  <a:pt x="18280" y="14099"/>
                </a:cubicBezTo>
                <a:cubicBezTo>
                  <a:pt x="18273" y="14057"/>
                  <a:pt x="18268" y="14007"/>
                  <a:pt x="18266" y="13957"/>
                </a:cubicBezTo>
                <a:cubicBezTo>
                  <a:pt x="18263" y="13867"/>
                  <a:pt x="18240" y="13731"/>
                  <a:pt x="18215" y="13657"/>
                </a:cubicBezTo>
                <a:cubicBezTo>
                  <a:pt x="18191" y="13583"/>
                  <a:pt x="18176" y="13467"/>
                  <a:pt x="18183" y="13397"/>
                </a:cubicBezTo>
                <a:cubicBezTo>
                  <a:pt x="18188" y="13346"/>
                  <a:pt x="18195" y="13313"/>
                  <a:pt x="18212" y="13292"/>
                </a:cubicBezTo>
                <a:cubicBezTo>
                  <a:pt x="18229" y="13270"/>
                  <a:pt x="18255" y="13261"/>
                  <a:pt x="18296" y="13255"/>
                </a:cubicBezTo>
                <a:cubicBezTo>
                  <a:pt x="18323" y="13251"/>
                  <a:pt x="18353" y="13253"/>
                  <a:pt x="18380" y="13259"/>
                </a:cubicBezTo>
                <a:cubicBezTo>
                  <a:pt x="18381" y="13259"/>
                  <a:pt x="18382" y="13259"/>
                  <a:pt x="18382" y="13259"/>
                </a:cubicBezTo>
                <a:cubicBezTo>
                  <a:pt x="18409" y="13266"/>
                  <a:pt x="18432" y="13278"/>
                  <a:pt x="18445" y="13292"/>
                </a:cubicBezTo>
                <a:cubicBezTo>
                  <a:pt x="18481" y="13328"/>
                  <a:pt x="18501" y="13328"/>
                  <a:pt x="18519" y="13292"/>
                </a:cubicBezTo>
                <a:cubicBezTo>
                  <a:pt x="18524" y="13283"/>
                  <a:pt x="18528" y="13276"/>
                  <a:pt x="18533" y="13273"/>
                </a:cubicBezTo>
                <a:cubicBezTo>
                  <a:pt x="18539" y="13268"/>
                  <a:pt x="18545" y="13268"/>
                  <a:pt x="18552" y="13269"/>
                </a:cubicBezTo>
                <a:cubicBezTo>
                  <a:pt x="18565" y="13271"/>
                  <a:pt x="18582" y="13283"/>
                  <a:pt x="18603" y="13305"/>
                </a:cubicBezTo>
                <a:cubicBezTo>
                  <a:pt x="18648" y="13353"/>
                  <a:pt x="18689" y="13388"/>
                  <a:pt x="18715" y="13405"/>
                </a:cubicBezTo>
                <a:cubicBezTo>
                  <a:pt x="18729" y="13413"/>
                  <a:pt x="18739" y="13416"/>
                  <a:pt x="18743" y="13414"/>
                </a:cubicBezTo>
                <a:cubicBezTo>
                  <a:pt x="18747" y="13412"/>
                  <a:pt x="18747" y="13405"/>
                  <a:pt x="18740" y="13391"/>
                </a:cubicBezTo>
                <a:cubicBezTo>
                  <a:pt x="18735" y="13381"/>
                  <a:pt x="18733" y="13371"/>
                  <a:pt x="18731" y="13362"/>
                </a:cubicBezTo>
                <a:cubicBezTo>
                  <a:pt x="18724" y="13335"/>
                  <a:pt x="18734" y="13321"/>
                  <a:pt x="18754" y="13317"/>
                </a:cubicBezTo>
                <a:cubicBezTo>
                  <a:pt x="18779" y="13304"/>
                  <a:pt x="18820" y="13311"/>
                  <a:pt x="18854" y="13349"/>
                </a:cubicBezTo>
                <a:cubicBezTo>
                  <a:pt x="18888" y="13385"/>
                  <a:pt x="18953" y="13429"/>
                  <a:pt x="18999" y="13447"/>
                </a:cubicBezTo>
                <a:cubicBezTo>
                  <a:pt x="19019" y="13454"/>
                  <a:pt x="19052" y="13475"/>
                  <a:pt x="19086" y="13496"/>
                </a:cubicBezTo>
                <a:cubicBezTo>
                  <a:pt x="19101" y="13505"/>
                  <a:pt x="19113" y="13514"/>
                  <a:pt x="19130" y="13527"/>
                </a:cubicBezTo>
                <a:cubicBezTo>
                  <a:pt x="19165" y="13551"/>
                  <a:pt x="19200" y="13577"/>
                  <a:pt x="19232" y="13604"/>
                </a:cubicBezTo>
                <a:cubicBezTo>
                  <a:pt x="19315" y="13672"/>
                  <a:pt x="19415" y="13737"/>
                  <a:pt x="19455" y="13747"/>
                </a:cubicBezTo>
                <a:cubicBezTo>
                  <a:pt x="19494" y="13757"/>
                  <a:pt x="19523" y="13785"/>
                  <a:pt x="19519" y="13808"/>
                </a:cubicBezTo>
                <a:cubicBezTo>
                  <a:pt x="19519" y="13813"/>
                  <a:pt x="19523" y="13818"/>
                  <a:pt x="19527" y="13822"/>
                </a:cubicBezTo>
                <a:cubicBezTo>
                  <a:pt x="19528" y="13823"/>
                  <a:pt x="19527" y="13823"/>
                  <a:pt x="19529" y="13824"/>
                </a:cubicBezTo>
                <a:cubicBezTo>
                  <a:pt x="19547" y="13836"/>
                  <a:pt x="19595" y="13842"/>
                  <a:pt x="19651" y="13835"/>
                </a:cubicBezTo>
                <a:cubicBezTo>
                  <a:pt x="19725" y="13826"/>
                  <a:pt x="19892" y="13859"/>
                  <a:pt x="20022" y="13908"/>
                </a:cubicBezTo>
                <a:cubicBezTo>
                  <a:pt x="20107" y="13939"/>
                  <a:pt x="20163" y="13956"/>
                  <a:pt x="20198" y="13961"/>
                </a:cubicBezTo>
                <a:cubicBezTo>
                  <a:pt x="20199" y="13961"/>
                  <a:pt x="20201" y="13961"/>
                  <a:pt x="20201" y="13961"/>
                </a:cubicBezTo>
                <a:cubicBezTo>
                  <a:pt x="20236" y="13966"/>
                  <a:pt x="20248" y="13959"/>
                  <a:pt x="20242" y="13938"/>
                </a:cubicBezTo>
                <a:cubicBezTo>
                  <a:pt x="20232" y="13907"/>
                  <a:pt x="20242" y="13867"/>
                  <a:pt x="20263" y="13850"/>
                </a:cubicBezTo>
                <a:cubicBezTo>
                  <a:pt x="20285" y="13834"/>
                  <a:pt x="20292" y="13803"/>
                  <a:pt x="20280" y="13780"/>
                </a:cubicBezTo>
                <a:cubicBezTo>
                  <a:pt x="20269" y="13757"/>
                  <a:pt x="20289" y="13721"/>
                  <a:pt x="20325" y="13703"/>
                </a:cubicBezTo>
                <a:cubicBezTo>
                  <a:pt x="20374" y="13678"/>
                  <a:pt x="20355" y="13666"/>
                  <a:pt x="20249" y="13649"/>
                </a:cubicBezTo>
                <a:cubicBezTo>
                  <a:pt x="20190" y="13640"/>
                  <a:pt x="20155" y="13629"/>
                  <a:pt x="20134" y="13609"/>
                </a:cubicBezTo>
                <a:cubicBezTo>
                  <a:pt x="20133" y="13609"/>
                  <a:pt x="20132" y="13609"/>
                  <a:pt x="20132" y="13609"/>
                </a:cubicBezTo>
                <a:cubicBezTo>
                  <a:pt x="20111" y="13592"/>
                  <a:pt x="20104" y="13565"/>
                  <a:pt x="20101" y="13523"/>
                </a:cubicBezTo>
                <a:cubicBezTo>
                  <a:pt x="20101" y="13523"/>
                  <a:pt x="20101" y="13522"/>
                  <a:pt x="20101" y="13521"/>
                </a:cubicBezTo>
                <a:cubicBezTo>
                  <a:pt x="20100" y="13505"/>
                  <a:pt x="20102" y="13491"/>
                  <a:pt x="20104" y="13477"/>
                </a:cubicBezTo>
                <a:cubicBezTo>
                  <a:pt x="20108" y="13454"/>
                  <a:pt x="20117" y="13434"/>
                  <a:pt x="20129" y="13416"/>
                </a:cubicBezTo>
                <a:cubicBezTo>
                  <a:pt x="20140" y="13398"/>
                  <a:pt x="20153" y="13383"/>
                  <a:pt x="20171" y="13372"/>
                </a:cubicBezTo>
                <a:cubicBezTo>
                  <a:pt x="20206" y="13349"/>
                  <a:pt x="20234" y="13322"/>
                  <a:pt x="20255" y="13294"/>
                </a:cubicBezTo>
                <a:cubicBezTo>
                  <a:pt x="20257" y="13289"/>
                  <a:pt x="20265" y="13282"/>
                  <a:pt x="20265" y="13278"/>
                </a:cubicBezTo>
                <a:cubicBezTo>
                  <a:pt x="20265" y="13255"/>
                  <a:pt x="20240" y="13261"/>
                  <a:pt x="20211" y="13292"/>
                </a:cubicBezTo>
                <a:cubicBezTo>
                  <a:pt x="20205" y="13298"/>
                  <a:pt x="20199" y="13301"/>
                  <a:pt x="20192" y="13305"/>
                </a:cubicBezTo>
                <a:cubicBezTo>
                  <a:pt x="20189" y="13307"/>
                  <a:pt x="20185" y="13309"/>
                  <a:pt x="20181" y="13311"/>
                </a:cubicBezTo>
                <a:cubicBezTo>
                  <a:pt x="20159" y="13324"/>
                  <a:pt x="20140" y="13323"/>
                  <a:pt x="20126" y="13305"/>
                </a:cubicBezTo>
                <a:cubicBezTo>
                  <a:pt x="20085" y="13287"/>
                  <a:pt x="20054" y="13238"/>
                  <a:pt x="20072" y="13181"/>
                </a:cubicBezTo>
                <a:cubicBezTo>
                  <a:pt x="20082" y="13148"/>
                  <a:pt x="20069" y="13108"/>
                  <a:pt x="20044" y="13089"/>
                </a:cubicBezTo>
                <a:cubicBezTo>
                  <a:pt x="20030" y="13078"/>
                  <a:pt x="20022" y="13075"/>
                  <a:pt x="20018" y="13079"/>
                </a:cubicBezTo>
                <a:cubicBezTo>
                  <a:pt x="20014" y="13087"/>
                  <a:pt x="20017" y="13102"/>
                  <a:pt x="20022" y="13121"/>
                </a:cubicBezTo>
                <a:cubicBezTo>
                  <a:pt x="20023" y="13122"/>
                  <a:pt x="20022" y="13122"/>
                  <a:pt x="20022" y="13123"/>
                </a:cubicBezTo>
                <a:cubicBezTo>
                  <a:pt x="20023" y="13124"/>
                  <a:pt x="20022" y="13125"/>
                  <a:pt x="20022" y="13125"/>
                </a:cubicBezTo>
                <a:cubicBezTo>
                  <a:pt x="20034" y="13164"/>
                  <a:pt x="20022" y="13231"/>
                  <a:pt x="19995" y="13276"/>
                </a:cubicBezTo>
                <a:cubicBezTo>
                  <a:pt x="19978" y="13304"/>
                  <a:pt x="19966" y="13319"/>
                  <a:pt x="19955" y="13326"/>
                </a:cubicBezTo>
                <a:cubicBezTo>
                  <a:pt x="19942" y="13337"/>
                  <a:pt x="19932" y="13336"/>
                  <a:pt x="19917" y="13318"/>
                </a:cubicBezTo>
                <a:cubicBezTo>
                  <a:pt x="19904" y="13307"/>
                  <a:pt x="19888" y="13289"/>
                  <a:pt x="19863" y="13259"/>
                </a:cubicBezTo>
                <a:cubicBezTo>
                  <a:pt x="19790" y="13169"/>
                  <a:pt x="19789" y="13158"/>
                  <a:pt x="19846" y="13131"/>
                </a:cubicBezTo>
                <a:cubicBezTo>
                  <a:pt x="19860" y="13124"/>
                  <a:pt x="19869" y="13119"/>
                  <a:pt x="19876" y="13114"/>
                </a:cubicBezTo>
                <a:cubicBezTo>
                  <a:pt x="19875" y="13093"/>
                  <a:pt x="19858" y="13071"/>
                  <a:pt x="19822" y="13049"/>
                </a:cubicBezTo>
                <a:cubicBezTo>
                  <a:pt x="19799" y="13034"/>
                  <a:pt x="19779" y="13013"/>
                  <a:pt x="19765" y="12989"/>
                </a:cubicBezTo>
                <a:cubicBezTo>
                  <a:pt x="19763" y="12987"/>
                  <a:pt x="19763" y="12984"/>
                  <a:pt x="19762" y="12982"/>
                </a:cubicBezTo>
                <a:cubicBezTo>
                  <a:pt x="19755" y="12970"/>
                  <a:pt x="19749" y="12960"/>
                  <a:pt x="19746" y="12949"/>
                </a:cubicBezTo>
                <a:cubicBezTo>
                  <a:pt x="19740" y="12936"/>
                  <a:pt x="19731" y="12923"/>
                  <a:pt x="19729" y="12911"/>
                </a:cubicBezTo>
                <a:cubicBezTo>
                  <a:pt x="19722" y="12862"/>
                  <a:pt x="19686" y="12782"/>
                  <a:pt x="19649" y="12731"/>
                </a:cubicBezTo>
                <a:cubicBezTo>
                  <a:pt x="19600" y="12666"/>
                  <a:pt x="19592" y="12626"/>
                  <a:pt x="19620" y="12591"/>
                </a:cubicBezTo>
                <a:cubicBezTo>
                  <a:pt x="19649" y="12554"/>
                  <a:pt x="19609" y="12482"/>
                  <a:pt x="19532" y="12404"/>
                </a:cubicBezTo>
                <a:cubicBezTo>
                  <a:pt x="19452" y="12333"/>
                  <a:pt x="19348" y="12264"/>
                  <a:pt x="19242" y="12213"/>
                </a:cubicBezTo>
                <a:cubicBezTo>
                  <a:pt x="19097" y="12163"/>
                  <a:pt x="18888" y="12125"/>
                  <a:pt x="18737" y="12127"/>
                </a:cubicBezTo>
                <a:cubicBezTo>
                  <a:pt x="18736" y="12127"/>
                  <a:pt x="18734" y="12127"/>
                  <a:pt x="18732" y="12127"/>
                </a:cubicBezTo>
                <a:cubicBezTo>
                  <a:pt x="18677" y="12120"/>
                  <a:pt x="18646" y="12106"/>
                  <a:pt x="18620" y="12079"/>
                </a:cubicBezTo>
                <a:cubicBezTo>
                  <a:pt x="18586" y="12044"/>
                  <a:pt x="18524" y="12057"/>
                  <a:pt x="18394" y="12127"/>
                </a:cubicBezTo>
                <a:cubicBezTo>
                  <a:pt x="18344" y="12153"/>
                  <a:pt x="18293" y="12174"/>
                  <a:pt x="18240" y="12190"/>
                </a:cubicBezTo>
                <a:cubicBezTo>
                  <a:pt x="18144" y="12218"/>
                  <a:pt x="18054" y="12223"/>
                  <a:pt x="17990" y="12211"/>
                </a:cubicBezTo>
                <a:cubicBezTo>
                  <a:pt x="17983" y="12209"/>
                  <a:pt x="17972" y="12211"/>
                  <a:pt x="17965" y="12209"/>
                </a:cubicBezTo>
                <a:cubicBezTo>
                  <a:pt x="17958" y="12207"/>
                  <a:pt x="17953" y="12204"/>
                  <a:pt x="17947" y="12201"/>
                </a:cubicBezTo>
                <a:cubicBezTo>
                  <a:pt x="17925" y="12192"/>
                  <a:pt x="17907" y="12178"/>
                  <a:pt x="17899" y="12161"/>
                </a:cubicBezTo>
                <a:cubicBezTo>
                  <a:pt x="17886" y="12134"/>
                  <a:pt x="17799" y="12072"/>
                  <a:pt x="17700" y="12010"/>
                </a:cubicBezTo>
                <a:cubicBezTo>
                  <a:pt x="17472" y="11901"/>
                  <a:pt x="17395" y="11827"/>
                  <a:pt x="17370" y="11694"/>
                </a:cubicBezTo>
                <a:cubicBezTo>
                  <a:pt x="17345" y="11561"/>
                  <a:pt x="17320" y="11476"/>
                  <a:pt x="17286" y="11413"/>
                </a:cubicBezTo>
                <a:cubicBezTo>
                  <a:pt x="17283" y="11407"/>
                  <a:pt x="17279" y="11400"/>
                  <a:pt x="17276" y="11394"/>
                </a:cubicBezTo>
                <a:cubicBezTo>
                  <a:pt x="17239" y="11334"/>
                  <a:pt x="17192" y="11296"/>
                  <a:pt x="17120" y="11264"/>
                </a:cubicBezTo>
                <a:cubicBezTo>
                  <a:pt x="17038" y="11227"/>
                  <a:pt x="16930" y="11192"/>
                  <a:pt x="16881" y="11185"/>
                </a:cubicBezTo>
                <a:cubicBezTo>
                  <a:pt x="16833" y="11179"/>
                  <a:pt x="16812" y="11163"/>
                  <a:pt x="16803" y="11130"/>
                </a:cubicBezTo>
                <a:cubicBezTo>
                  <a:pt x="16802" y="11125"/>
                  <a:pt x="16799" y="11122"/>
                  <a:pt x="16799" y="11116"/>
                </a:cubicBezTo>
                <a:cubicBezTo>
                  <a:pt x="16797" y="11101"/>
                  <a:pt x="16797" y="11083"/>
                  <a:pt x="16799" y="11061"/>
                </a:cubicBezTo>
                <a:cubicBezTo>
                  <a:pt x="16800" y="11041"/>
                  <a:pt x="16801" y="11021"/>
                  <a:pt x="16799" y="11002"/>
                </a:cubicBezTo>
                <a:cubicBezTo>
                  <a:pt x="16792" y="10944"/>
                  <a:pt x="16769" y="10891"/>
                  <a:pt x="16734" y="10847"/>
                </a:cubicBezTo>
                <a:cubicBezTo>
                  <a:pt x="16687" y="10787"/>
                  <a:pt x="16617" y="10743"/>
                  <a:pt x="16535" y="10726"/>
                </a:cubicBezTo>
                <a:cubicBezTo>
                  <a:pt x="16441" y="10707"/>
                  <a:pt x="16383" y="10694"/>
                  <a:pt x="16353" y="10676"/>
                </a:cubicBezTo>
                <a:cubicBezTo>
                  <a:pt x="16322" y="10659"/>
                  <a:pt x="16322" y="10637"/>
                  <a:pt x="16344" y="10600"/>
                </a:cubicBezTo>
                <a:cubicBezTo>
                  <a:pt x="16357" y="10577"/>
                  <a:pt x="16378" y="10548"/>
                  <a:pt x="16408" y="10510"/>
                </a:cubicBezTo>
                <a:cubicBezTo>
                  <a:pt x="16519" y="10368"/>
                  <a:pt x="16522" y="10349"/>
                  <a:pt x="16535" y="9921"/>
                </a:cubicBezTo>
                <a:lnTo>
                  <a:pt x="16549" y="9477"/>
                </a:lnTo>
                <a:lnTo>
                  <a:pt x="16416" y="9324"/>
                </a:lnTo>
                <a:cubicBezTo>
                  <a:pt x="16415" y="9322"/>
                  <a:pt x="16414" y="9321"/>
                  <a:pt x="16413" y="9320"/>
                </a:cubicBezTo>
                <a:lnTo>
                  <a:pt x="16276" y="9163"/>
                </a:lnTo>
                <a:lnTo>
                  <a:pt x="16362" y="9039"/>
                </a:lnTo>
                <a:cubicBezTo>
                  <a:pt x="16395" y="8992"/>
                  <a:pt x="16414" y="8958"/>
                  <a:pt x="16422" y="8928"/>
                </a:cubicBezTo>
                <a:cubicBezTo>
                  <a:pt x="16423" y="8925"/>
                  <a:pt x="16423" y="8922"/>
                  <a:pt x="16424" y="8920"/>
                </a:cubicBezTo>
                <a:cubicBezTo>
                  <a:pt x="16430" y="8889"/>
                  <a:pt x="16426" y="8860"/>
                  <a:pt x="16411" y="8826"/>
                </a:cubicBezTo>
                <a:cubicBezTo>
                  <a:pt x="16390" y="8776"/>
                  <a:pt x="16338" y="8741"/>
                  <a:pt x="16286" y="8740"/>
                </a:cubicBezTo>
                <a:cubicBezTo>
                  <a:pt x="16286" y="8740"/>
                  <a:pt x="16284" y="8740"/>
                  <a:pt x="16283" y="8740"/>
                </a:cubicBezTo>
                <a:cubicBezTo>
                  <a:pt x="16263" y="8740"/>
                  <a:pt x="16236" y="8732"/>
                  <a:pt x="16208" y="8723"/>
                </a:cubicBezTo>
                <a:cubicBezTo>
                  <a:pt x="16103" y="8689"/>
                  <a:pt x="15969" y="8608"/>
                  <a:pt x="15992" y="8579"/>
                </a:cubicBezTo>
                <a:cubicBezTo>
                  <a:pt x="16000" y="8568"/>
                  <a:pt x="15978" y="8519"/>
                  <a:pt x="15944" y="8468"/>
                </a:cubicBezTo>
                <a:cubicBezTo>
                  <a:pt x="15940" y="8463"/>
                  <a:pt x="15937" y="8459"/>
                  <a:pt x="15933" y="8453"/>
                </a:cubicBezTo>
                <a:cubicBezTo>
                  <a:pt x="15897" y="8405"/>
                  <a:pt x="15841" y="8294"/>
                  <a:pt x="15791" y="8181"/>
                </a:cubicBezTo>
                <a:cubicBezTo>
                  <a:pt x="15772" y="8141"/>
                  <a:pt x="15753" y="8103"/>
                  <a:pt x="15736" y="8063"/>
                </a:cubicBezTo>
                <a:cubicBezTo>
                  <a:pt x="15644" y="7857"/>
                  <a:pt x="15375" y="7469"/>
                  <a:pt x="15160" y="7198"/>
                </a:cubicBezTo>
                <a:cubicBezTo>
                  <a:pt x="15044" y="7062"/>
                  <a:pt x="14935" y="6954"/>
                  <a:pt x="14854" y="6902"/>
                </a:cubicBezTo>
                <a:cubicBezTo>
                  <a:pt x="14798" y="6887"/>
                  <a:pt x="14737" y="6841"/>
                  <a:pt x="14695" y="6785"/>
                </a:cubicBezTo>
                <a:cubicBezTo>
                  <a:pt x="14692" y="6781"/>
                  <a:pt x="14689" y="6777"/>
                  <a:pt x="14686" y="6773"/>
                </a:cubicBezTo>
                <a:cubicBezTo>
                  <a:pt x="14681" y="6766"/>
                  <a:pt x="14675" y="6758"/>
                  <a:pt x="14671" y="6750"/>
                </a:cubicBezTo>
                <a:cubicBezTo>
                  <a:pt x="14664" y="6740"/>
                  <a:pt x="14658" y="6730"/>
                  <a:pt x="14655" y="6720"/>
                </a:cubicBezTo>
                <a:cubicBezTo>
                  <a:pt x="14654" y="6717"/>
                  <a:pt x="14655" y="6715"/>
                  <a:pt x="14654" y="6712"/>
                </a:cubicBezTo>
                <a:cubicBezTo>
                  <a:pt x="14652" y="6704"/>
                  <a:pt x="14649" y="6697"/>
                  <a:pt x="14649" y="6689"/>
                </a:cubicBezTo>
                <a:cubicBezTo>
                  <a:pt x="14649" y="6687"/>
                  <a:pt x="14649" y="6686"/>
                  <a:pt x="14649" y="6683"/>
                </a:cubicBezTo>
                <a:cubicBezTo>
                  <a:pt x="14649" y="6659"/>
                  <a:pt x="14651" y="6641"/>
                  <a:pt x="14649" y="6628"/>
                </a:cubicBezTo>
                <a:cubicBezTo>
                  <a:pt x="14648" y="6621"/>
                  <a:pt x="14646" y="6616"/>
                  <a:pt x="14643" y="6613"/>
                </a:cubicBezTo>
                <a:cubicBezTo>
                  <a:pt x="14640" y="6609"/>
                  <a:pt x="14635" y="6605"/>
                  <a:pt x="14629" y="6605"/>
                </a:cubicBezTo>
                <a:cubicBezTo>
                  <a:pt x="14612" y="6603"/>
                  <a:pt x="14571" y="6620"/>
                  <a:pt x="14512" y="6641"/>
                </a:cubicBezTo>
                <a:cubicBezTo>
                  <a:pt x="14488" y="6650"/>
                  <a:pt x="14469" y="6656"/>
                  <a:pt x="14435" y="6668"/>
                </a:cubicBezTo>
                <a:cubicBezTo>
                  <a:pt x="14434" y="6668"/>
                  <a:pt x="14434" y="6670"/>
                  <a:pt x="14433" y="6670"/>
                </a:cubicBezTo>
                <a:lnTo>
                  <a:pt x="14421" y="6674"/>
                </a:lnTo>
                <a:lnTo>
                  <a:pt x="14242" y="6741"/>
                </a:lnTo>
                <a:lnTo>
                  <a:pt x="14175" y="6637"/>
                </a:lnTo>
                <a:cubicBezTo>
                  <a:pt x="14175" y="6637"/>
                  <a:pt x="14174" y="6636"/>
                  <a:pt x="14174" y="6636"/>
                </a:cubicBezTo>
                <a:lnTo>
                  <a:pt x="14158" y="6613"/>
                </a:lnTo>
                <a:cubicBezTo>
                  <a:pt x="14116" y="6549"/>
                  <a:pt x="14084" y="6482"/>
                  <a:pt x="14078" y="6450"/>
                </a:cubicBezTo>
                <a:cubicBezTo>
                  <a:pt x="14069" y="6431"/>
                  <a:pt x="14060" y="6410"/>
                  <a:pt x="14053" y="6393"/>
                </a:cubicBezTo>
                <a:cubicBezTo>
                  <a:pt x="14046" y="6375"/>
                  <a:pt x="14034" y="6359"/>
                  <a:pt x="14024" y="6341"/>
                </a:cubicBezTo>
                <a:cubicBezTo>
                  <a:pt x="13972" y="6275"/>
                  <a:pt x="13891" y="6208"/>
                  <a:pt x="13822" y="6184"/>
                </a:cubicBezTo>
                <a:cubicBezTo>
                  <a:pt x="13765" y="6176"/>
                  <a:pt x="13698" y="6172"/>
                  <a:pt x="13632" y="6173"/>
                </a:cubicBezTo>
                <a:cubicBezTo>
                  <a:pt x="13614" y="6174"/>
                  <a:pt x="13596" y="6175"/>
                  <a:pt x="13580" y="6178"/>
                </a:cubicBezTo>
                <a:cubicBezTo>
                  <a:pt x="13466" y="6201"/>
                  <a:pt x="13424" y="6242"/>
                  <a:pt x="13324" y="6435"/>
                </a:cubicBezTo>
                <a:cubicBezTo>
                  <a:pt x="13303" y="6474"/>
                  <a:pt x="13285" y="6516"/>
                  <a:pt x="13266" y="6559"/>
                </a:cubicBezTo>
                <a:cubicBezTo>
                  <a:pt x="13223" y="6666"/>
                  <a:pt x="13192" y="6763"/>
                  <a:pt x="13189" y="6821"/>
                </a:cubicBezTo>
                <a:cubicBezTo>
                  <a:pt x="13183" y="6939"/>
                  <a:pt x="13165" y="6978"/>
                  <a:pt x="13115" y="6978"/>
                </a:cubicBezTo>
                <a:cubicBezTo>
                  <a:pt x="13101" y="6978"/>
                  <a:pt x="13087" y="6988"/>
                  <a:pt x="13074" y="7001"/>
                </a:cubicBezTo>
                <a:cubicBezTo>
                  <a:pt x="13053" y="7037"/>
                  <a:pt x="13029" y="7083"/>
                  <a:pt x="13010" y="7135"/>
                </a:cubicBezTo>
                <a:cubicBezTo>
                  <a:pt x="12979" y="7220"/>
                  <a:pt x="12964" y="7263"/>
                  <a:pt x="12966" y="7296"/>
                </a:cubicBezTo>
                <a:cubicBezTo>
                  <a:pt x="12966" y="7296"/>
                  <a:pt x="12966" y="7297"/>
                  <a:pt x="12966" y="7298"/>
                </a:cubicBezTo>
                <a:cubicBezTo>
                  <a:pt x="12967" y="7330"/>
                  <a:pt x="12988" y="7350"/>
                  <a:pt x="13026" y="7389"/>
                </a:cubicBezTo>
                <a:cubicBezTo>
                  <a:pt x="13108" y="7473"/>
                  <a:pt x="13187" y="7744"/>
                  <a:pt x="13140" y="7780"/>
                </a:cubicBezTo>
                <a:cubicBezTo>
                  <a:pt x="13140" y="7780"/>
                  <a:pt x="13139" y="7779"/>
                  <a:pt x="13138" y="7780"/>
                </a:cubicBezTo>
                <a:cubicBezTo>
                  <a:pt x="13138" y="7780"/>
                  <a:pt x="13137" y="7781"/>
                  <a:pt x="13137" y="7782"/>
                </a:cubicBezTo>
                <a:cubicBezTo>
                  <a:pt x="13125" y="7791"/>
                  <a:pt x="13101" y="7786"/>
                  <a:pt x="13075" y="7778"/>
                </a:cubicBezTo>
                <a:cubicBezTo>
                  <a:pt x="13046" y="7773"/>
                  <a:pt x="13011" y="7765"/>
                  <a:pt x="12975" y="7753"/>
                </a:cubicBezTo>
                <a:cubicBezTo>
                  <a:pt x="12922" y="7735"/>
                  <a:pt x="12885" y="7726"/>
                  <a:pt x="12856" y="7734"/>
                </a:cubicBezTo>
                <a:cubicBezTo>
                  <a:pt x="12813" y="7766"/>
                  <a:pt x="12773" y="7851"/>
                  <a:pt x="12726" y="7979"/>
                </a:cubicBezTo>
                <a:cubicBezTo>
                  <a:pt x="12719" y="8002"/>
                  <a:pt x="12713" y="8016"/>
                  <a:pt x="12705" y="8044"/>
                </a:cubicBezTo>
                <a:cubicBezTo>
                  <a:pt x="12693" y="8082"/>
                  <a:pt x="12680" y="8113"/>
                  <a:pt x="12668" y="8139"/>
                </a:cubicBezTo>
                <a:cubicBezTo>
                  <a:pt x="12645" y="8207"/>
                  <a:pt x="12615" y="8243"/>
                  <a:pt x="12587" y="8235"/>
                </a:cubicBezTo>
                <a:cubicBezTo>
                  <a:pt x="12574" y="8243"/>
                  <a:pt x="12562" y="8251"/>
                  <a:pt x="12546" y="8256"/>
                </a:cubicBezTo>
                <a:cubicBezTo>
                  <a:pt x="12526" y="8263"/>
                  <a:pt x="12509" y="8262"/>
                  <a:pt x="12492" y="8264"/>
                </a:cubicBezTo>
                <a:cubicBezTo>
                  <a:pt x="12465" y="8294"/>
                  <a:pt x="12439" y="8290"/>
                  <a:pt x="12401" y="8250"/>
                </a:cubicBezTo>
                <a:cubicBezTo>
                  <a:pt x="12393" y="8242"/>
                  <a:pt x="12386" y="8236"/>
                  <a:pt x="12379" y="8231"/>
                </a:cubicBezTo>
                <a:cubicBezTo>
                  <a:pt x="12375" y="8228"/>
                  <a:pt x="12371" y="8225"/>
                  <a:pt x="12367" y="8224"/>
                </a:cubicBezTo>
                <a:cubicBezTo>
                  <a:pt x="12365" y="8223"/>
                  <a:pt x="12364" y="8224"/>
                  <a:pt x="12362" y="8224"/>
                </a:cubicBezTo>
                <a:cubicBezTo>
                  <a:pt x="12346" y="8219"/>
                  <a:pt x="12330" y="8221"/>
                  <a:pt x="12310" y="8237"/>
                </a:cubicBezTo>
                <a:cubicBezTo>
                  <a:pt x="12299" y="8246"/>
                  <a:pt x="12288" y="8256"/>
                  <a:pt x="12274" y="8271"/>
                </a:cubicBezTo>
                <a:cubicBezTo>
                  <a:pt x="12208" y="8345"/>
                  <a:pt x="12202" y="8346"/>
                  <a:pt x="12180" y="8275"/>
                </a:cubicBezTo>
                <a:cubicBezTo>
                  <a:pt x="12176" y="8262"/>
                  <a:pt x="12170" y="8250"/>
                  <a:pt x="12163" y="8241"/>
                </a:cubicBezTo>
                <a:cubicBezTo>
                  <a:pt x="12163" y="8240"/>
                  <a:pt x="12162" y="8242"/>
                  <a:pt x="12162" y="8241"/>
                </a:cubicBezTo>
                <a:cubicBezTo>
                  <a:pt x="12142" y="8217"/>
                  <a:pt x="12109" y="8213"/>
                  <a:pt x="12055" y="8227"/>
                </a:cubicBezTo>
                <a:cubicBezTo>
                  <a:pt x="12000" y="8242"/>
                  <a:pt x="11885" y="8231"/>
                  <a:pt x="11799" y="8203"/>
                </a:cubicBezTo>
                <a:cubicBezTo>
                  <a:pt x="11743" y="8184"/>
                  <a:pt x="11575" y="8143"/>
                  <a:pt x="11404" y="8101"/>
                </a:cubicBezTo>
                <a:cubicBezTo>
                  <a:pt x="11321" y="8081"/>
                  <a:pt x="11227" y="8060"/>
                  <a:pt x="11134" y="8038"/>
                </a:cubicBezTo>
                <a:cubicBezTo>
                  <a:pt x="11005" y="8009"/>
                  <a:pt x="10864" y="7976"/>
                  <a:pt x="10780" y="7960"/>
                </a:cubicBezTo>
                <a:cubicBezTo>
                  <a:pt x="10741" y="7952"/>
                  <a:pt x="10562" y="7914"/>
                  <a:pt x="10385" y="7875"/>
                </a:cubicBezTo>
                <a:cubicBezTo>
                  <a:pt x="10209" y="7837"/>
                  <a:pt x="10058" y="7812"/>
                  <a:pt x="10051" y="7822"/>
                </a:cubicBezTo>
                <a:cubicBezTo>
                  <a:pt x="10043" y="7832"/>
                  <a:pt x="9981" y="7813"/>
                  <a:pt x="9913" y="7778"/>
                </a:cubicBezTo>
                <a:cubicBezTo>
                  <a:pt x="9846" y="7743"/>
                  <a:pt x="9790" y="7726"/>
                  <a:pt x="9790" y="7743"/>
                </a:cubicBezTo>
                <a:cubicBezTo>
                  <a:pt x="9790" y="7760"/>
                  <a:pt x="9754" y="7732"/>
                  <a:pt x="9710" y="7680"/>
                </a:cubicBezTo>
                <a:cubicBezTo>
                  <a:pt x="9664" y="7627"/>
                  <a:pt x="9626" y="7605"/>
                  <a:pt x="9547" y="7602"/>
                </a:cubicBezTo>
                <a:cubicBezTo>
                  <a:pt x="9503" y="7601"/>
                  <a:pt x="9455" y="7603"/>
                  <a:pt x="9379" y="7609"/>
                </a:cubicBezTo>
                <a:cubicBezTo>
                  <a:pt x="9368" y="7610"/>
                  <a:pt x="9362" y="7610"/>
                  <a:pt x="9350" y="7611"/>
                </a:cubicBezTo>
                <a:cubicBezTo>
                  <a:pt x="9204" y="7625"/>
                  <a:pt x="9094" y="7653"/>
                  <a:pt x="9094" y="7674"/>
                </a:cubicBezTo>
                <a:lnTo>
                  <a:pt x="9114" y="7697"/>
                </a:lnTo>
                <a:cubicBezTo>
                  <a:pt x="9144" y="7731"/>
                  <a:pt x="9217" y="7799"/>
                  <a:pt x="9311" y="7873"/>
                </a:cubicBezTo>
                <a:cubicBezTo>
                  <a:pt x="9441" y="7976"/>
                  <a:pt x="9497" y="8012"/>
                  <a:pt x="9547" y="8005"/>
                </a:cubicBezTo>
                <a:cubicBezTo>
                  <a:pt x="9560" y="8004"/>
                  <a:pt x="9573" y="7996"/>
                  <a:pt x="9586" y="7990"/>
                </a:cubicBezTo>
                <a:cubicBezTo>
                  <a:pt x="9591" y="7988"/>
                  <a:pt x="9595" y="7988"/>
                  <a:pt x="9600" y="7986"/>
                </a:cubicBezTo>
                <a:cubicBezTo>
                  <a:pt x="9659" y="7953"/>
                  <a:pt x="9714" y="7938"/>
                  <a:pt x="9797" y="7942"/>
                </a:cubicBezTo>
                <a:cubicBezTo>
                  <a:pt x="9798" y="7942"/>
                  <a:pt x="9799" y="7942"/>
                  <a:pt x="9799" y="7942"/>
                </a:cubicBezTo>
                <a:cubicBezTo>
                  <a:pt x="9867" y="7944"/>
                  <a:pt x="9954" y="7962"/>
                  <a:pt x="10072" y="7992"/>
                </a:cubicBezTo>
                <a:cubicBezTo>
                  <a:pt x="10087" y="7996"/>
                  <a:pt x="10097" y="7997"/>
                  <a:pt x="10114" y="8002"/>
                </a:cubicBezTo>
                <a:cubicBezTo>
                  <a:pt x="10125" y="8004"/>
                  <a:pt x="10132" y="8006"/>
                  <a:pt x="10143" y="8009"/>
                </a:cubicBezTo>
                <a:cubicBezTo>
                  <a:pt x="10458" y="8090"/>
                  <a:pt x="10562" y="8112"/>
                  <a:pt x="10807" y="8168"/>
                </a:cubicBezTo>
                <a:cubicBezTo>
                  <a:pt x="10863" y="8181"/>
                  <a:pt x="10877" y="8186"/>
                  <a:pt x="10959" y="8204"/>
                </a:cubicBezTo>
                <a:cubicBezTo>
                  <a:pt x="11012" y="8216"/>
                  <a:pt x="11012" y="8219"/>
                  <a:pt x="11058" y="8229"/>
                </a:cubicBezTo>
                <a:cubicBezTo>
                  <a:pt x="11062" y="8230"/>
                  <a:pt x="11064" y="8230"/>
                  <a:pt x="11067" y="8231"/>
                </a:cubicBezTo>
                <a:cubicBezTo>
                  <a:pt x="11629" y="8359"/>
                  <a:pt x="11779" y="8400"/>
                  <a:pt x="11836" y="8453"/>
                </a:cubicBezTo>
                <a:cubicBezTo>
                  <a:pt x="11836" y="8453"/>
                  <a:pt x="11837" y="8453"/>
                  <a:pt x="11838" y="8453"/>
                </a:cubicBezTo>
                <a:cubicBezTo>
                  <a:pt x="11841" y="8456"/>
                  <a:pt x="11847" y="8459"/>
                  <a:pt x="11850" y="8463"/>
                </a:cubicBezTo>
                <a:cubicBezTo>
                  <a:pt x="11928" y="8546"/>
                  <a:pt x="11901" y="8606"/>
                  <a:pt x="11785" y="8606"/>
                </a:cubicBezTo>
                <a:cubicBezTo>
                  <a:pt x="11771" y="8606"/>
                  <a:pt x="11759" y="8609"/>
                  <a:pt x="11748" y="8612"/>
                </a:cubicBezTo>
                <a:cubicBezTo>
                  <a:pt x="11744" y="8613"/>
                  <a:pt x="11741" y="8612"/>
                  <a:pt x="11737" y="8614"/>
                </a:cubicBezTo>
                <a:cubicBezTo>
                  <a:pt x="11736" y="8614"/>
                  <a:pt x="11736" y="8617"/>
                  <a:pt x="11734" y="8618"/>
                </a:cubicBezTo>
                <a:cubicBezTo>
                  <a:pt x="11714" y="8631"/>
                  <a:pt x="11696" y="8658"/>
                  <a:pt x="11683" y="8698"/>
                </a:cubicBezTo>
                <a:cubicBezTo>
                  <a:pt x="11680" y="8712"/>
                  <a:pt x="11677" y="8725"/>
                  <a:pt x="11674" y="8744"/>
                </a:cubicBezTo>
                <a:cubicBezTo>
                  <a:pt x="11660" y="8830"/>
                  <a:pt x="11622" y="8896"/>
                  <a:pt x="11571" y="8920"/>
                </a:cubicBezTo>
                <a:cubicBezTo>
                  <a:pt x="11526" y="8941"/>
                  <a:pt x="11479" y="8980"/>
                  <a:pt x="11466" y="9006"/>
                </a:cubicBezTo>
                <a:cubicBezTo>
                  <a:pt x="11453" y="9032"/>
                  <a:pt x="11407" y="9052"/>
                  <a:pt x="11367" y="9052"/>
                </a:cubicBezTo>
                <a:cubicBezTo>
                  <a:pt x="11326" y="9052"/>
                  <a:pt x="11262" y="9103"/>
                  <a:pt x="11223" y="9165"/>
                </a:cubicBezTo>
                <a:cubicBezTo>
                  <a:pt x="11207" y="9191"/>
                  <a:pt x="11188" y="9211"/>
                  <a:pt x="11168" y="9228"/>
                </a:cubicBezTo>
                <a:cubicBezTo>
                  <a:pt x="11136" y="9260"/>
                  <a:pt x="11097" y="9276"/>
                  <a:pt x="11049" y="9276"/>
                </a:cubicBezTo>
                <a:cubicBezTo>
                  <a:pt x="11048" y="9276"/>
                  <a:pt x="11048" y="9276"/>
                  <a:pt x="11047" y="9276"/>
                </a:cubicBezTo>
                <a:cubicBezTo>
                  <a:pt x="11041" y="9276"/>
                  <a:pt x="11036" y="9277"/>
                  <a:pt x="11030" y="9278"/>
                </a:cubicBezTo>
                <a:cubicBezTo>
                  <a:pt x="11016" y="9279"/>
                  <a:pt x="11002" y="9281"/>
                  <a:pt x="10990" y="9285"/>
                </a:cubicBezTo>
                <a:cubicBezTo>
                  <a:pt x="10956" y="9298"/>
                  <a:pt x="10929" y="9326"/>
                  <a:pt x="10895" y="9389"/>
                </a:cubicBezTo>
                <a:cubicBezTo>
                  <a:pt x="10894" y="9389"/>
                  <a:pt x="10893" y="9390"/>
                  <a:pt x="10893" y="9391"/>
                </a:cubicBezTo>
                <a:cubicBezTo>
                  <a:pt x="10876" y="9422"/>
                  <a:pt x="10857" y="9460"/>
                  <a:pt x="10834" y="9509"/>
                </a:cubicBezTo>
                <a:cubicBezTo>
                  <a:pt x="10830" y="9519"/>
                  <a:pt x="10827" y="9530"/>
                  <a:pt x="10822" y="9540"/>
                </a:cubicBezTo>
                <a:cubicBezTo>
                  <a:pt x="10769" y="9661"/>
                  <a:pt x="10729" y="9787"/>
                  <a:pt x="10734" y="9833"/>
                </a:cubicBezTo>
                <a:cubicBezTo>
                  <a:pt x="10742" y="9909"/>
                  <a:pt x="10770" y="9922"/>
                  <a:pt x="10929" y="9922"/>
                </a:cubicBezTo>
                <a:cubicBezTo>
                  <a:pt x="11031" y="9922"/>
                  <a:pt x="11127" y="9937"/>
                  <a:pt x="11142" y="9955"/>
                </a:cubicBezTo>
                <a:cubicBezTo>
                  <a:pt x="11190" y="10014"/>
                  <a:pt x="11085" y="10116"/>
                  <a:pt x="11003" y="10091"/>
                </a:cubicBezTo>
                <a:cubicBezTo>
                  <a:pt x="10987" y="10086"/>
                  <a:pt x="10977" y="10085"/>
                  <a:pt x="10967" y="10085"/>
                </a:cubicBezTo>
                <a:cubicBezTo>
                  <a:pt x="10962" y="10098"/>
                  <a:pt x="10957" y="10111"/>
                  <a:pt x="10953" y="10125"/>
                </a:cubicBezTo>
                <a:cubicBezTo>
                  <a:pt x="10957" y="10149"/>
                  <a:pt x="10955" y="10181"/>
                  <a:pt x="10941" y="10213"/>
                </a:cubicBezTo>
                <a:cubicBezTo>
                  <a:pt x="10939" y="10264"/>
                  <a:pt x="10943" y="10316"/>
                  <a:pt x="10958" y="10359"/>
                </a:cubicBezTo>
                <a:cubicBezTo>
                  <a:pt x="10969" y="10387"/>
                  <a:pt x="10978" y="10426"/>
                  <a:pt x="10978" y="10470"/>
                </a:cubicBezTo>
                <a:cubicBezTo>
                  <a:pt x="10978" y="10561"/>
                  <a:pt x="10988" y="10576"/>
                  <a:pt x="11021" y="10535"/>
                </a:cubicBezTo>
                <a:cubicBezTo>
                  <a:pt x="11045" y="10505"/>
                  <a:pt x="11098" y="10481"/>
                  <a:pt x="11140" y="10481"/>
                </a:cubicBezTo>
                <a:cubicBezTo>
                  <a:pt x="11161" y="10481"/>
                  <a:pt x="11184" y="10475"/>
                  <a:pt x="11205" y="10466"/>
                </a:cubicBezTo>
                <a:cubicBezTo>
                  <a:pt x="11226" y="10457"/>
                  <a:pt x="11244" y="10447"/>
                  <a:pt x="11254" y="10433"/>
                </a:cubicBezTo>
                <a:cubicBezTo>
                  <a:pt x="11268" y="10416"/>
                  <a:pt x="11284" y="10412"/>
                  <a:pt x="11302" y="10426"/>
                </a:cubicBezTo>
                <a:cubicBezTo>
                  <a:pt x="11320" y="10439"/>
                  <a:pt x="11341" y="10469"/>
                  <a:pt x="11368" y="10516"/>
                </a:cubicBezTo>
                <a:cubicBezTo>
                  <a:pt x="11369" y="10516"/>
                  <a:pt x="11368" y="10517"/>
                  <a:pt x="11368" y="10517"/>
                </a:cubicBezTo>
                <a:cubicBezTo>
                  <a:pt x="11372" y="10524"/>
                  <a:pt x="11378" y="10530"/>
                  <a:pt x="11382" y="10537"/>
                </a:cubicBezTo>
                <a:cubicBezTo>
                  <a:pt x="11439" y="10627"/>
                  <a:pt x="11518" y="10696"/>
                  <a:pt x="11621" y="10749"/>
                </a:cubicBezTo>
                <a:cubicBezTo>
                  <a:pt x="11732" y="10798"/>
                  <a:pt x="11875" y="10825"/>
                  <a:pt x="12075" y="10837"/>
                </a:cubicBezTo>
                <a:lnTo>
                  <a:pt x="12435" y="10860"/>
                </a:lnTo>
                <a:lnTo>
                  <a:pt x="12459" y="11061"/>
                </a:lnTo>
                <a:cubicBezTo>
                  <a:pt x="12470" y="11149"/>
                  <a:pt x="12514" y="11318"/>
                  <a:pt x="12563" y="11476"/>
                </a:cubicBezTo>
                <a:cubicBezTo>
                  <a:pt x="12569" y="11493"/>
                  <a:pt x="12574" y="11513"/>
                  <a:pt x="12580" y="11530"/>
                </a:cubicBezTo>
                <a:cubicBezTo>
                  <a:pt x="12584" y="11540"/>
                  <a:pt x="12585" y="11551"/>
                  <a:pt x="12589" y="11562"/>
                </a:cubicBezTo>
                <a:cubicBezTo>
                  <a:pt x="12592" y="11572"/>
                  <a:pt x="12595" y="11583"/>
                  <a:pt x="12598" y="11593"/>
                </a:cubicBezTo>
                <a:cubicBezTo>
                  <a:pt x="12683" y="11838"/>
                  <a:pt x="12705" y="11957"/>
                  <a:pt x="12688" y="12060"/>
                </a:cubicBezTo>
                <a:cubicBezTo>
                  <a:pt x="12682" y="12096"/>
                  <a:pt x="12678" y="12141"/>
                  <a:pt x="12674" y="12190"/>
                </a:cubicBezTo>
                <a:cubicBezTo>
                  <a:pt x="12672" y="12447"/>
                  <a:pt x="12674" y="12668"/>
                  <a:pt x="12680" y="12836"/>
                </a:cubicBezTo>
                <a:cubicBezTo>
                  <a:pt x="12694" y="13056"/>
                  <a:pt x="12716" y="13264"/>
                  <a:pt x="12748" y="13370"/>
                </a:cubicBezTo>
                <a:cubicBezTo>
                  <a:pt x="12803" y="13551"/>
                  <a:pt x="12818" y="13652"/>
                  <a:pt x="12774" y="13693"/>
                </a:cubicBezTo>
                <a:cubicBezTo>
                  <a:pt x="12773" y="13694"/>
                  <a:pt x="12773" y="13696"/>
                  <a:pt x="12771" y="13697"/>
                </a:cubicBezTo>
                <a:cubicBezTo>
                  <a:pt x="12737" y="13724"/>
                  <a:pt x="12660" y="13714"/>
                  <a:pt x="12550" y="13680"/>
                </a:cubicBezTo>
                <a:cubicBezTo>
                  <a:pt x="12471" y="13661"/>
                  <a:pt x="12383" y="13634"/>
                  <a:pt x="12319" y="13600"/>
                </a:cubicBezTo>
                <a:cubicBezTo>
                  <a:pt x="12315" y="13597"/>
                  <a:pt x="12310" y="13596"/>
                  <a:pt x="12305" y="13594"/>
                </a:cubicBezTo>
                <a:cubicBezTo>
                  <a:pt x="12303" y="13593"/>
                  <a:pt x="12303" y="13593"/>
                  <a:pt x="12300" y="13592"/>
                </a:cubicBezTo>
                <a:lnTo>
                  <a:pt x="12132" y="13523"/>
                </a:lnTo>
                <a:cubicBezTo>
                  <a:pt x="12122" y="13521"/>
                  <a:pt x="12103" y="13515"/>
                  <a:pt x="12097" y="13515"/>
                </a:cubicBezTo>
                <a:cubicBezTo>
                  <a:pt x="12055" y="13515"/>
                  <a:pt x="11997" y="13569"/>
                  <a:pt x="11944" y="13636"/>
                </a:cubicBezTo>
                <a:lnTo>
                  <a:pt x="11942" y="13638"/>
                </a:lnTo>
                <a:cubicBezTo>
                  <a:pt x="11925" y="13660"/>
                  <a:pt x="11909" y="13680"/>
                  <a:pt x="11895" y="13703"/>
                </a:cubicBezTo>
                <a:cubicBezTo>
                  <a:pt x="11893" y="13706"/>
                  <a:pt x="11892" y="13710"/>
                  <a:pt x="11890" y="13713"/>
                </a:cubicBezTo>
                <a:cubicBezTo>
                  <a:pt x="11850" y="13780"/>
                  <a:pt x="11826" y="13847"/>
                  <a:pt x="11825" y="13902"/>
                </a:cubicBezTo>
                <a:cubicBezTo>
                  <a:pt x="11825" y="13942"/>
                  <a:pt x="11819" y="13969"/>
                  <a:pt x="11808" y="13992"/>
                </a:cubicBezTo>
                <a:cubicBezTo>
                  <a:pt x="11803" y="14008"/>
                  <a:pt x="11796" y="14020"/>
                  <a:pt x="11785" y="14024"/>
                </a:cubicBezTo>
                <a:cubicBezTo>
                  <a:pt x="11772" y="14036"/>
                  <a:pt x="11756" y="14046"/>
                  <a:pt x="11734" y="14053"/>
                </a:cubicBezTo>
                <a:cubicBezTo>
                  <a:pt x="11716" y="14059"/>
                  <a:pt x="11697" y="14058"/>
                  <a:pt x="11679" y="14059"/>
                </a:cubicBezTo>
                <a:cubicBezTo>
                  <a:pt x="11677" y="14060"/>
                  <a:pt x="11674" y="14061"/>
                  <a:pt x="11672" y="14063"/>
                </a:cubicBezTo>
                <a:cubicBezTo>
                  <a:pt x="11649" y="14081"/>
                  <a:pt x="11620" y="14078"/>
                  <a:pt x="11609" y="14055"/>
                </a:cubicBezTo>
                <a:cubicBezTo>
                  <a:pt x="11607" y="14051"/>
                  <a:pt x="11595" y="14046"/>
                  <a:pt x="11584" y="14042"/>
                </a:cubicBezTo>
                <a:cubicBezTo>
                  <a:pt x="11544" y="14025"/>
                  <a:pt x="11414" y="14007"/>
                  <a:pt x="11259" y="14000"/>
                </a:cubicBezTo>
                <a:cubicBezTo>
                  <a:pt x="10987" y="13986"/>
                  <a:pt x="10935" y="13969"/>
                  <a:pt x="10853" y="13873"/>
                </a:cubicBezTo>
                <a:cubicBezTo>
                  <a:pt x="10849" y="13869"/>
                  <a:pt x="10847" y="13865"/>
                  <a:pt x="10844" y="13860"/>
                </a:cubicBezTo>
                <a:cubicBezTo>
                  <a:pt x="10840" y="13855"/>
                  <a:pt x="10837" y="13851"/>
                  <a:pt x="10833" y="13846"/>
                </a:cubicBezTo>
                <a:cubicBezTo>
                  <a:pt x="10821" y="13831"/>
                  <a:pt x="10815" y="13817"/>
                  <a:pt x="10807" y="13801"/>
                </a:cubicBezTo>
                <a:cubicBezTo>
                  <a:pt x="10801" y="13790"/>
                  <a:pt x="10794" y="13780"/>
                  <a:pt x="10790" y="13770"/>
                </a:cubicBezTo>
                <a:cubicBezTo>
                  <a:pt x="10777" y="13739"/>
                  <a:pt x="10772" y="13712"/>
                  <a:pt x="10779" y="13697"/>
                </a:cubicBezTo>
                <a:cubicBezTo>
                  <a:pt x="10779" y="13697"/>
                  <a:pt x="10779" y="13696"/>
                  <a:pt x="10779" y="13695"/>
                </a:cubicBezTo>
                <a:cubicBezTo>
                  <a:pt x="10784" y="13656"/>
                  <a:pt x="10723" y="13532"/>
                  <a:pt x="10638" y="13408"/>
                </a:cubicBezTo>
                <a:cubicBezTo>
                  <a:pt x="10638" y="13407"/>
                  <a:pt x="10636" y="13408"/>
                  <a:pt x="10635" y="13406"/>
                </a:cubicBezTo>
                <a:cubicBezTo>
                  <a:pt x="10623" y="13389"/>
                  <a:pt x="10616" y="13372"/>
                  <a:pt x="10605" y="13355"/>
                </a:cubicBezTo>
                <a:cubicBezTo>
                  <a:pt x="10574" y="13307"/>
                  <a:pt x="10543" y="13260"/>
                  <a:pt x="10521" y="13219"/>
                </a:cubicBezTo>
                <a:cubicBezTo>
                  <a:pt x="10507" y="13191"/>
                  <a:pt x="10495" y="13167"/>
                  <a:pt x="10487" y="13146"/>
                </a:cubicBezTo>
                <a:cubicBezTo>
                  <a:pt x="10479" y="13126"/>
                  <a:pt x="10473" y="13110"/>
                  <a:pt x="10473" y="13100"/>
                </a:cubicBezTo>
                <a:cubicBezTo>
                  <a:pt x="10473" y="13001"/>
                  <a:pt x="10542" y="12959"/>
                  <a:pt x="10568" y="13043"/>
                </a:cubicBezTo>
                <a:cubicBezTo>
                  <a:pt x="10582" y="13090"/>
                  <a:pt x="10614" y="13113"/>
                  <a:pt x="10642" y="13112"/>
                </a:cubicBezTo>
                <a:cubicBezTo>
                  <a:pt x="10658" y="13103"/>
                  <a:pt x="10674" y="13080"/>
                  <a:pt x="10688" y="13049"/>
                </a:cubicBezTo>
                <a:cubicBezTo>
                  <a:pt x="10688" y="13044"/>
                  <a:pt x="10688" y="13041"/>
                  <a:pt x="10688" y="13035"/>
                </a:cubicBezTo>
                <a:cubicBezTo>
                  <a:pt x="10684" y="12992"/>
                  <a:pt x="10684" y="12946"/>
                  <a:pt x="10688" y="12934"/>
                </a:cubicBezTo>
                <a:cubicBezTo>
                  <a:pt x="10725" y="12812"/>
                  <a:pt x="10713" y="12754"/>
                  <a:pt x="10655" y="12777"/>
                </a:cubicBezTo>
                <a:cubicBezTo>
                  <a:pt x="10647" y="12780"/>
                  <a:pt x="10640" y="12779"/>
                  <a:pt x="10632" y="12779"/>
                </a:cubicBezTo>
                <a:cubicBezTo>
                  <a:pt x="10630" y="12779"/>
                  <a:pt x="10626" y="12781"/>
                  <a:pt x="10623" y="12781"/>
                </a:cubicBezTo>
                <a:cubicBezTo>
                  <a:pt x="10617" y="12780"/>
                  <a:pt x="10612" y="12774"/>
                  <a:pt x="10606" y="12771"/>
                </a:cubicBezTo>
                <a:cubicBezTo>
                  <a:pt x="10588" y="12762"/>
                  <a:pt x="10571" y="12748"/>
                  <a:pt x="10551" y="12720"/>
                </a:cubicBezTo>
                <a:cubicBezTo>
                  <a:pt x="10550" y="12719"/>
                  <a:pt x="10551" y="12718"/>
                  <a:pt x="10551" y="12718"/>
                </a:cubicBezTo>
                <a:cubicBezTo>
                  <a:pt x="10537" y="12699"/>
                  <a:pt x="10523" y="12677"/>
                  <a:pt x="10507" y="12649"/>
                </a:cubicBezTo>
                <a:cubicBezTo>
                  <a:pt x="10491" y="12620"/>
                  <a:pt x="10477" y="12596"/>
                  <a:pt x="10464" y="12578"/>
                </a:cubicBezTo>
                <a:cubicBezTo>
                  <a:pt x="10452" y="12560"/>
                  <a:pt x="10440" y="12546"/>
                  <a:pt x="10430" y="12538"/>
                </a:cubicBezTo>
                <a:cubicBezTo>
                  <a:pt x="10420" y="12529"/>
                  <a:pt x="10411" y="12526"/>
                  <a:pt x="10402" y="12526"/>
                </a:cubicBezTo>
                <a:cubicBezTo>
                  <a:pt x="10394" y="12527"/>
                  <a:pt x="10384" y="12533"/>
                  <a:pt x="10376" y="12542"/>
                </a:cubicBezTo>
                <a:cubicBezTo>
                  <a:pt x="10344" y="12575"/>
                  <a:pt x="10327" y="12570"/>
                  <a:pt x="10318" y="12526"/>
                </a:cubicBezTo>
                <a:cubicBezTo>
                  <a:pt x="10239" y="12174"/>
                  <a:pt x="10207" y="11986"/>
                  <a:pt x="10194" y="11797"/>
                </a:cubicBezTo>
                <a:cubicBezTo>
                  <a:pt x="10186" y="11675"/>
                  <a:pt x="10165" y="11556"/>
                  <a:pt x="10148" y="11533"/>
                </a:cubicBezTo>
                <a:cubicBezTo>
                  <a:pt x="10131" y="11511"/>
                  <a:pt x="10129" y="11462"/>
                  <a:pt x="10145" y="11422"/>
                </a:cubicBezTo>
                <a:cubicBezTo>
                  <a:pt x="10158" y="11388"/>
                  <a:pt x="10167" y="11213"/>
                  <a:pt x="10166" y="11023"/>
                </a:cubicBezTo>
                <a:cubicBezTo>
                  <a:pt x="10163" y="10888"/>
                  <a:pt x="10160" y="10727"/>
                  <a:pt x="10157" y="10604"/>
                </a:cubicBezTo>
                <a:cubicBezTo>
                  <a:pt x="10156" y="10582"/>
                  <a:pt x="10155" y="10543"/>
                  <a:pt x="10154" y="10525"/>
                </a:cubicBezTo>
                <a:cubicBezTo>
                  <a:pt x="10150" y="10385"/>
                  <a:pt x="10136" y="10307"/>
                  <a:pt x="10114" y="10324"/>
                </a:cubicBezTo>
                <a:cubicBezTo>
                  <a:pt x="10094" y="10340"/>
                  <a:pt x="10086" y="10370"/>
                  <a:pt x="10097" y="10391"/>
                </a:cubicBezTo>
                <a:cubicBezTo>
                  <a:pt x="10108" y="10413"/>
                  <a:pt x="10084" y="10453"/>
                  <a:pt x="10044" y="10479"/>
                </a:cubicBezTo>
                <a:cubicBezTo>
                  <a:pt x="10007" y="10504"/>
                  <a:pt x="9964" y="10495"/>
                  <a:pt x="9902" y="10443"/>
                </a:cubicBezTo>
                <a:cubicBezTo>
                  <a:pt x="9872" y="10417"/>
                  <a:pt x="9836" y="10381"/>
                  <a:pt x="9794" y="10332"/>
                </a:cubicBezTo>
                <a:cubicBezTo>
                  <a:pt x="9753" y="10283"/>
                  <a:pt x="9707" y="10223"/>
                  <a:pt x="9652" y="10148"/>
                </a:cubicBezTo>
                <a:cubicBezTo>
                  <a:pt x="9599" y="10076"/>
                  <a:pt x="9495" y="9945"/>
                  <a:pt x="9421" y="9857"/>
                </a:cubicBezTo>
                <a:cubicBezTo>
                  <a:pt x="9347" y="9770"/>
                  <a:pt x="9287" y="9684"/>
                  <a:pt x="9287" y="9668"/>
                </a:cubicBezTo>
                <a:cubicBezTo>
                  <a:pt x="9287" y="9667"/>
                  <a:pt x="9282" y="9662"/>
                  <a:pt x="9282" y="9660"/>
                </a:cubicBezTo>
                <a:cubicBezTo>
                  <a:pt x="9238" y="9594"/>
                  <a:pt x="9197" y="9529"/>
                  <a:pt x="9159" y="9463"/>
                </a:cubicBezTo>
                <a:cubicBezTo>
                  <a:pt x="9106" y="9387"/>
                  <a:pt x="9058" y="9297"/>
                  <a:pt x="9049" y="9253"/>
                </a:cubicBezTo>
                <a:cubicBezTo>
                  <a:pt x="9049" y="9252"/>
                  <a:pt x="9048" y="9252"/>
                  <a:pt x="9048" y="9251"/>
                </a:cubicBezTo>
                <a:cubicBezTo>
                  <a:pt x="9046" y="9248"/>
                  <a:pt x="9045" y="9244"/>
                  <a:pt x="9044" y="9241"/>
                </a:cubicBezTo>
                <a:cubicBezTo>
                  <a:pt x="9034" y="9210"/>
                  <a:pt x="9006" y="9172"/>
                  <a:pt x="8972" y="9132"/>
                </a:cubicBezTo>
                <a:cubicBezTo>
                  <a:pt x="8920" y="9112"/>
                  <a:pt x="8839" y="9021"/>
                  <a:pt x="8802" y="8947"/>
                </a:cubicBezTo>
                <a:cubicBezTo>
                  <a:pt x="8791" y="8927"/>
                  <a:pt x="8782" y="8910"/>
                  <a:pt x="8782" y="8897"/>
                </a:cubicBezTo>
                <a:cubicBezTo>
                  <a:pt x="8782" y="8860"/>
                  <a:pt x="8759" y="8830"/>
                  <a:pt x="8731" y="8830"/>
                </a:cubicBezTo>
                <a:cubicBezTo>
                  <a:pt x="8703" y="8830"/>
                  <a:pt x="8646" y="8762"/>
                  <a:pt x="8605" y="8679"/>
                </a:cubicBezTo>
                <a:cubicBezTo>
                  <a:pt x="8584" y="8637"/>
                  <a:pt x="8551" y="8585"/>
                  <a:pt x="8515" y="8537"/>
                </a:cubicBezTo>
                <a:cubicBezTo>
                  <a:pt x="8480" y="8489"/>
                  <a:pt x="8442" y="8444"/>
                  <a:pt x="8409" y="8413"/>
                </a:cubicBezTo>
                <a:cubicBezTo>
                  <a:pt x="8342" y="8350"/>
                  <a:pt x="8261" y="8225"/>
                  <a:pt x="8227" y="8136"/>
                </a:cubicBezTo>
                <a:cubicBezTo>
                  <a:pt x="8192" y="8046"/>
                  <a:pt x="8133" y="7936"/>
                  <a:pt x="8095" y="7889"/>
                </a:cubicBezTo>
                <a:cubicBezTo>
                  <a:pt x="8058" y="7842"/>
                  <a:pt x="8026" y="7764"/>
                  <a:pt x="8026" y="7715"/>
                </a:cubicBezTo>
                <a:cubicBezTo>
                  <a:pt x="8026" y="7701"/>
                  <a:pt x="8024" y="7687"/>
                  <a:pt x="8021" y="7676"/>
                </a:cubicBezTo>
                <a:cubicBezTo>
                  <a:pt x="8018" y="7666"/>
                  <a:pt x="8014" y="7655"/>
                  <a:pt x="8009" y="7648"/>
                </a:cubicBezTo>
                <a:cubicBezTo>
                  <a:pt x="8004" y="7640"/>
                  <a:pt x="7997" y="7635"/>
                  <a:pt x="7989" y="7630"/>
                </a:cubicBezTo>
                <a:cubicBezTo>
                  <a:pt x="7985" y="7628"/>
                  <a:pt x="7980" y="7630"/>
                  <a:pt x="7975" y="7629"/>
                </a:cubicBezTo>
                <a:cubicBezTo>
                  <a:pt x="7970" y="7628"/>
                  <a:pt x="7966" y="7625"/>
                  <a:pt x="7961" y="7625"/>
                </a:cubicBezTo>
                <a:cubicBezTo>
                  <a:pt x="7957" y="7625"/>
                  <a:pt x="7950" y="7620"/>
                  <a:pt x="7944" y="7617"/>
                </a:cubicBezTo>
                <a:cubicBezTo>
                  <a:pt x="7939" y="7615"/>
                  <a:pt x="7935" y="7613"/>
                  <a:pt x="7929" y="7609"/>
                </a:cubicBezTo>
                <a:cubicBezTo>
                  <a:pt x="7924" y="7606"/>
                  <a:pt x="7918" y="7602"/>
                  <a:pt x="7913" y="7598"/>
                </a:cubicBezTo>
                <a:cubicBezTo>
                  <a:pt x="7903" y="7589"/>
                  <a:pt x="7892" y="7579"/>
                  <a:pt x="7881" y="7567"/>
                </a:cubicBezTo>
                <a:cubicBezTo>
                  <a:pt x="7876" y="7562"/>
                  <a:pt x="7872" y="7555"/>
                  <a:pt x="7867" y="7550"/>
                </a:cubicBezTo>
                <a:cubicBezTo>
                  <a:pt x="7842" y="7523"/>
                  <a:pt x="7817" y="7494"/>
                  <a:pt x="7794" y="7458"/>
                </a:cubicBezTo>
                <a:cubicBezTo>
                  <a:pt x="7737" y="7366"/>
                  <a:pt x="7637" y="7233"/>
                  <a:pt x="7571" y="7164"/>
                </a:cubicBezTo>
                <a:cubicBezTo>
                  <a:pt x="7505" y="7094"/>
                  <a:pt x="7450" y="7000"/>
                  <a:pt x="7450" y="6953"/>
                </a:cubicBezTo>
                <a:cubicBezTo>
                  <a:pt x="7450" y="6946"/>
                  <a:pt x="7448" y="6940"/>
                  <a:pt x="7447" y="6934"/>
                </a:cubicBezTo>
                <a:cubicBezTo>
                  <a:pt x="7438" y="6915"/>
                  <a:pt x="7430" y="6894"/>
                  <a:pt x="7421" y="6880"/>
                </a:cubicBezTo>
                <a:cubicBezTo>
                  <a:pt x="7408" y="6871"/>
                  <a:pt x="7392" y="6866"/>
                  <a:pt x="7370" y="6865"/>
                </a:cubicBezTo>
                <a:cubicBezTo>
                  <a:pt x="7280" y="6864"/>
                  <a:pt x="7194" y="6790"/>
                  <a:pt x="7162" y="6701"/>
                </a:cubicBezTo>
                <a:cubicBezTo>
                  <a:pt x="7152" y="6679"/>
                  <a:pt x="7145" y="6657"/>
                  <a:pt x="7145" y="6636"/>
                </a:cubicBezTo>
                <a:cubicBezTo>
                  <a:pt x="7145" y="6607"/>
                  <a:pt x="7139" y="6582"/>
                  <a:pt x="7131" y="6563"/>
                </a:cubicBezTo>
                <a:cubicBezTo>
                  <a:pt x="7130" y="6561"/>
                  <a:pt x="7129" y="6559"/>
                  <a:pt x="7128" y="6557"/>
                </a:cubicBezTo>
                <a:cubicBezTo>
                  <a:pt x="7117" y="6544"/>
                  <a:pt x="7103" y="6541"/>
                  <a:pt x="7082" y="6546"/>
                </a:cubicBezTo>
                <a:cubicBezTo>
                  <a:pt x="7047" y="6553"/>
                  <a:pt x="7007" y="6526"/>
                  <a:pt x="6995" y="6488"/>
                </a:cubicBezTo>
                <a:cubicBezTo>
                  <a:pt x="6985" y="6455"/>
                  <a:pt x="6957" y="6431"/>
                  <a:pt x="6929" y="6425"/>
                </a:cubicBezTo>
                <a:cubicBezTo>
                  <a:pt x="6924" y="6424"/>
                  <a:pt x="6919" y="6419"/>
                  <a:pt x="6915" y="6419"/>
                </a:cubicBezTo>
                <a:cubicBezTo>
                  <a:pt x="6886" y="6419"/>
                  <a:pt x="6779" y="6315"/>
                  <a:pt x="6679" y="6186"/>
                </a:cubicBezTo>
                <a:cubicBezTo>
                  <a:pt x="6578" y="6057"/>
                  <a:pt x="6464" y="5928"/>
                  <a:pt x="6424" y="5899"/>
                </a:cubicBezTo>
                <a:cubicBezTo>
                  <a:pt x="6373" y="5862"/>
                  <a:pt x="6363" y="5845"/>
                  <a:pt x="6426" y="5769"/>
                </a:cubicBezTo>
                <a:cubicBezTo>
                  <a:pt x="6447" y="5743"/>
                  <a:pt x="6477" y="5710"/>
                  <a:pt x="6515" y="5667"/>
                </a:cubicBezTo>
                <a:cubicBezTo>
                  <a:pt x="6604" y="5569"/>
                  <a:pt x="6749" y="5441"/>
                  <a:pt x="6836" y="5384"/>
                </a:cubicBezTo>
                <a:cubicBezTo>
                  <a:pt x="6848" y="5376"/>
                  <a:pt x="6857" y="5369"/>
                  <a:pt x="6869" y="5361"/>
                </a:cubicBezTo>
                <a:cubicBezTo>
                  <a:pt x="6950" y="5302"/>
                  <a:pt x="7047" y="5210"/>
                  <a:pt x="7109" y="5130"/>
                </a:cubicBezTo>
                <a:cubicBezTo>
                  <a:pt x="7118" y="5112"/>
                  <a:pt x="7126" y="5095"/>
                  <a:pt x="7126" y="5080"/>
                </a:cubicBezTo>
                <a:cubicBezTo>
                  <a:pt x="7126" y="5054"/>
                  <a:pt x="7172" y="5008"/>
                  <a:pt x="7228" y="4979"/>
                </a:cubicBezTo>
                <a:cubicBezTo>
                  <a:pt x="7285" y="4949"/>
                  <a:pt x="7376" y="4860"/>
                  <a:pt x="7430" y="4780"/>
                </a:cubicBezTo>
                <a:cubicBezTo>
                  <a:pt x="7506" y="4668"/>
                  <a:pt x="7557" y="4636"/>
                  <a:pt x="7651" y="4636"/>
                </a:cubicBezTo>
                <a:cubicBezTo>
                  <a:pt x="7692" y="4636"/>
                  <a:pt x="7723" y="4630"/>
                  <a:pt x="7744" y="4619"/>
                </a:cubicBezTo>
                <a:cubicBezTo>
                  <a:pt x="7751" y="4615"/>
                  <a:pt x="7756" y="4611"/>
                  <a:pt x="7761" y="4606"/>
                </a:cubicBezTo>
                <a:cubicBezTo>
                  <a:pt x="7763" y="4603"/>
                  <a:pt x="7765" y="4601"/>
                  <a:pt x="7767" y="4598"/>
                </a:cubicBezTo>
                <a:cubicBezTo>
                  <a:pt x="7771" y="4590"/>
                  <a:pt x="7774" y="4582"/>
                  <a:pt x="7774" y="4571"/>
                </a:cubicBezTo>
                <a:cubicBezTo>
                  <a:pt x="7774" y="4564"/>
                  <a:pt x="7779" y="4553"/>
                  <a:pt x="7787" y="4539"/>
                </a:cubicBezTo>
                <a:cubicBezTo>
                  <a:pt x="7787" y="4539"/>
                  <a:pt x="7787" y="4537"/>
                  <a:pt x="7787" y="4537"/>
                </a:cubicBezTo>
                <a:cubicBezTo>
                  <a:pt x="7795" y="4522"/>
                  <a:pt x="7806" y="4506"/>
                  <a:pt x="7819" y="4487"/>
                </a:cubicBezTo>
                <a:cubicBezTo>
                  <a:pt x="7847" y="4449"/>
                  <a:pt x="7884" y="4403"/>
                  <a:pt x="7923" y="4359"/>
                </a:cubicBezTo>
                <a:cubicBezTo>
                  <a:pt x="7944" y="4335"/>
                  <a:pt x="7963" y="4315"/>
                  <a:pt x="7984" y="4294"/>
                </a:cubicBezTo>
                <a:cubicBezTo>
                  <a:pt x="8002" y="4276"/>
                  <a:pt x="8021" y="4255"/>
                  <a:pt x="8037" y="4240"/>
                </a:cubicBezTo>
                <a:cubicBezTo>
                  <a:pt x="8070" y="4209"/>
                  <a:pt x="8097" y="4189"/>
                  <a:pt x="8109" y="4189"/>
                </a:cubicBezTo>
                <a:cubicBezTo>
                  <a:pt x="8121" y="4189"/>
                  <a:pt x="8200" y="4109"/>
                  <a:pt x="8285" y="4011"/>
                </a:cubicBezTo>
                <a:cubicBezTo>
                  <a:pt x="8317" y="3975"/>
                  <a:pt x="8349" y="3947"/>
                  <a:pt x="8381" y="3919"/>
                </a:cubicBezTo>
                <a:cubicBezTo>
                  <a:pt x="8435" y="3867"/>
                  <a:pt x="8476" y="3837"/>
                  <a:pt x="8507" y="3835"/>
                </a:cubicBezTo>
                <a:cubicBezTo>
                  <a:pt x="8509" y="3834"/>
                  <a:pt x="8511" y="3833"/>
                  <a:pt x="8512" y="3833"/>
                </a:cubicBezTo>
                <a:cubicBezTo>
                  <a:pt x="8552" y="3832"/>
                  <a:pt x="8630" y="3762"/>
                  <a:pt x="8685" y="3676"/>
                </a:cubicBezTo>
                <a:cubicBezTo>
                  <a:pt x="8740" y="3590"/>
                  <a:pt x="8806" y="3519"/>
                  <a:pt x="8831" y="3519"/>
                </a:cubicBezTo>
                <a:cubicBezTo>
                  <a:pt x="8836" y="3519"/>
                  <a:pt x="8846" y="3514"/>
                  <a:pt x="8856" y="3507"/>
                </a:cubicBezTo>
                <a:cubicBezTo>
                  <a:pt x="8861" y="3504"/>
                  <a:pt x="8868" y="3497"/>
                  <a:pt x="8873" y="3494"/>
                </a:cubicBezTo>
                <a:cubicBezTo>
                  <a:pt x="8882" y="3489"/>
                  <a:pt x="8890" y="3478"/>
                  <a:pt x="8899" y="3471"/>
                </a:cubicBezTo>
                <a:cubicBezTo>
                  <a:pt x="8943" y="3432"/>
                  <a:pt x="8999" y="3374"/>
                  <a:pt x="9055" y="3307"/>
                </a:cubicBezTo>
                <a:cubicBezTo>
                  <a:pt x="9067" y="3293"/>
                  <a:pt x="9083" y="3279"/>
                  <a:pt x="9095" y="3264"/>
                </a:cubicBezTo>
                <a:cubicBezTo>
                  <a:pt x="9144" y="3195"/>
                  <a:pt x="9233" y="3105"/>
                  <a:pt x="9318" y="3046"/>
                </a:cubicBezTo>
                <a:cubicBezTo>
                  <a:pt x="9363" y="3015"/>
                  <a:pt x="9407" y="2975"/>
                  <a:pt x="9444" y="2937"/>
                </a:cubicBezTo>
                <a:cubicBezTo>
                  <a:pt x="9446" y="2936"/>
                  <a:pt x="9447" y="2935"/>
                  <a:pt x="9449" y="2934"/>
                </a:cubicBezTo>
                <a:cubicBezTo>
                  <a:pt x="9449" y="2933"/>
                  <a:pt x="9450" y="2932"/>
                  <a:pt x="9450" y="2932"/>
                </a:cubicBezTo>
                <a:cubicBezTo>
                  <a:pt x="9461" y="2920"/>
                  <a:pt x="9469" y="2910"/>
                  <a:pt x="9478" y="2899"/>
                </a:cubicBezTo>
                <a:cubicBezTo>
                  <a:pt x="9498" y="2872"/>
                  <a:pt x="9512" y="2844"/>
                  <a:pt x="9517" y="2823"/>
                </a:cubicBezTo>
                <a:cubicBezTo>
                  <a:pt x="9528" y="2768"/>
                  <a:pt x="9607" y="2675"/>
                  <a:pt x="9691" y="2614"/>
                </a:cubicBezTo>
                <a:cubicBezTo>
                  <a:pt x="9774" y="2554"/>
                  <a:pt x="9910" y="2418"/>
                  <a:pt x="10000" y="2310"/>
                </a:cubicBezTo>
                <a:cubicBezTo>
                  <a:pt x="10001" y="2308"/>
                  <a:pt x="10004" y="2306"/>
                  <a:pt x="10006" y="2304"/>
                </a:cubicBezTo>
                <a:cubicBezTo>
                  <a:pt x="10012" y="2296"/>
                  <a:pt x="10021" y="2287"/>
                  <a:pt x="10027" y="2279"/>
                </a:cubicBezTo>
                <a:cubicBezTo>
                  <a:pt x="10105" y="2183"/>
                  <a:pt x="10192" y="2095"/>
                  <a:pt x="10222" y="2082"/>
                </a:cubicBezTo>
                <a:cubicBezTo>
                  <a:pt x="10258" y="2066"/>
                  <a:pt x="10260" y="2025"/>
                  <a:pt x="10242" y="1985"/>
                </a:cubicBezTo>
                <a:cubicBezTo>
                  <a:pt x="10240" y="1981"/>
                  <a:pt x="10238" y="1977"/>
                  <a:pt x="10236" y="1973"/>
                </a:cubicBezTo>
                <a:cubicBezTo>
                  <a:pt x="10236" y="1973"/>
                  <a:pt x="10236" y="1971"/>
                  <a:pt x="10236" y="1971"/>
                </a:cubicBezTo>
                <a:cubicBezTo>
                  <a:pt x="10210" y="1928"/>
                  <a:pt x="10161" y="1891"/>
                  <a:pt x="10109" y="1891"/>
                </a:cubicBezTo>
                <a:cubicBezTo>
                  <a:pt x="10087" y="1891"/>
                  <a:pt x="10073" y="1887"/>
                  <a:pt x="10061" y="1881"/>
                </a:cubicBezTo>
                <a:cubicBezTo>
                  <a:pt x="10010" y="1862"/>
                  <a:pt x="9995" y="1809"/>
                  <a:pt x="9998" y="1690"/>
                </a:cubicBezTo>
                <a:cubicBezTo>
                  <a:pt x="10000" y="1602"/>
                  <a:pt x="9983" y="1556"/>
                  <a:pt x="9950" y="1556"/>
                </a:cubicBezTo>
                <a:cubicBezTo>
                  <a:pt x="9893" y="1556"/>
                  <a:pt x="9790" y="1336"/>
                  <a:pt x="9790" y="1214"/>
                </a:cubicBezTo>
                <a:cubicBezTo>
                  <a:pt x="9790" y="1169"/>
                  <a:pt x="9733" y="1087"/>
                  <a:pt x="9665" y="1032"/>
                </a:cubicBezTo>
                <a:cubicBezTo>
                  <a:pt x="9649" y="1019"/>
                  <a:pt x="9643" y="1009"/>
                  <a:pt x="9631" y="997"/>
                </a:cubicBezTo>
                <a:cubicBezTo>
                  <a:pt x="9580" y="947"/>
                  <a:pt x="9550" y="901"/>
                  <a:pt x="9561" y="865"/>
                </a:cubicBezTo>
                <a:cubicBezTo>
                  <a:pt x="9565" y="854"/>
                  <a:pt x="9565" y="844"/>
                  <a:pt x="9564" y="835"/>
                </a:cubicBezTo>
                <a:cubicBezTo>
                  <a:pt x="9564" y="833"/>
                  <a:pt x="9565" y="831"/>
                  <a:pt x="9564" y="829"/>
                </a:cubicBezTo>
                <a:cubicBezTo>
                  <a:pt x="9562" y="801"/>
                  <a:pt x="9545" y="782"/>
                  <a:pt x="9521" y="773"/>
                </a:cubicBezTo>
                <a:cubicBezTo>
                  <a:pt x="9494" y="769"/>
                  <a:pt x="9459" y="779"/>
                  <a:pt x="9415" y="804"/>
                </a:cubicBezTo>
                <a:cubicBezTo>
                  <a:pt x="9410" y="809"/>
                  <a:pt x="9404" y="808"/>
                  <a:pt x="9399" y="814"/>
                </a:cubicBezTo>
                <a:cubicBezTo>
                  <a:pt x="9371" y="846"/>
                  <a:pt x="9338" y="869"/>
                  <a:pt x="9313" y="879"/>
                </a:cubicBezTo>
                <a:cubicBezTo>
                  <a:pt x="9260" y="924"/>
                  <a:pt x="9203" y="982"/>
                  <a:pt x="9148" y="1051"/>
                </a:cubicBezTo>
                <a:cubicBezTo>
                  <a:pt x="9135" y="1068"/>
                  <a:pt x="9123" y="1084"/>
                  <a:pt x="9109" y="1103"/>
                </a:cubicBezTo>
                <a:cubicBezTo>
                  <a:pt x="9094" y="1123"/>
                  <a:pt x="9078" y="1144"/>
                  <a:pt x="9063" y="1166"/>
                </a:cubicBezTo>
                <a:cubicBezTo>
                  <a:pt x="8968" y="1305"/>
                  <a:pt x="8845" y="1486"/>
                  <a:pt x="8781" y="1579"/>
                </a:cubicBezTo>
                <a:cubicBezTo>
                  <a:pt x="8721" y="1665"/>
                  <a:pt x="8606" y="1811"/>
                  <a:pt x="8487" y="1958"/>
                </a:cubicBezTo>
                <a:cubicBezTo>
                  <a:pt x="8445" y="2012"/>
                  <a:pt x="8412" y="2050"/>
                  <a:pt x="8373" y="2099"/>
                </a:cubicBezTo>
                <a:cubicBezTo>
                  <a:pt x="8217" y="2294"/>
                  <a:pt x="8086" y="2448"/>
                  <a:pt x="8063" y="2448"/>
                </a:cubicBezTo>
                <a:cubicBezTo>
                  <a:pt x="8057" y="2448"/>
                  <a:pt x="8035" y="2474"/>
                  <a:pt x="8007" y="2513"/>
                </a:cubicBezTo>
                <a:cubicBezTo>
                  <a:pt x="8007" y="2513"/>
                  <a:pt x="8008" y="2514"/>
                  <a:pt x="8007" y="2515"/>
                </a:cubicBezTo>
                <a:cubicBezTo>
                  <a:pt x="7982" y="2551"/>
                  <a:pt x="7952" y="2598"/>
                  <a:pt x="7921" y="2652"/>
                </a:cubicBezTo>
                <a:cubicBezTo>
                  <a:pt x="7870" y="2740"/>
                  <a:pt x="7802" y="2824"/>
                  <a:pt x="7753" y="2868"/>
                </a:cubicBezTo>
                <a:cubicBezTo>
                  <a:pt x="7743" y="2877"/>
                  <a:pt x="7737" y="2882"/>
                  <a:pt x="7730" y="2886"/>
                </a:cubicBezTo>
                <a:cubicBezTo>
                  <a:pt x="7725" y="2889"/>
                  <a:pt x="7720" y="2895"/>
                  <a:pt x="7716" y="2897"/>
                </a:cubicBezTo>
                <a:cubicBezTo>
                  <a:pt x="7695" y="2907"/>
                  <a:pt x="7678" y="2921"/>
                  <a:pt x="7663" y="2937"/>
                </a:cubicBezTo>
                <a:cubicBezTo>
                  <a:pt x="7651" y="2955"/>
                  <a:pt x="7640" y="2975"/>
                  <a:pt x="7632" y="2999"/>
                </a:cubicBezTo>
                <a:cubicBezTo>
                  <a:pt x="7632" y="3001"/>
                  <a:pt x="7629" y="3004"/>
                  <a:pt x="7628" y="3006"/>
                </a:cubicBezTo>
                <a:cubicBezTo>
                  <a:pt x="7625" y="3029"/>
                  <a:pt x="7606" y="3064"/>
                  <a:pt x="7578" y="3104"/>
                </a:cubicBezTo>
                <a:cubicBezTo>
                  <a:pt x="7557" y="3135"/>
                  <a:pt x="7532" y="3170"/>
                  <a:pt x="7503" y="3201"/>
                </a:cubicBezTo>
                <a:cubicBezTo>
                  <a:pt x="7502" y="3202"/>
                  <a:pt x="7502" y="3201"/>
                  <a:pt x="7501" y="3201"/>
                </a:cubicBezTo>
                <a:cubicBezTo>
                  <a:pt x="7439" y="3273"/>
                  <a:pt x="7372" y="3331"/>
                  <a:pt x="7332" y="3339"/>
                </a:cubicBezTo>
                <a:cubicBezTo>
                  <a:pt x="7329" y="3340"/>
                  <a:pt x="7326" y="3341"/>
                  <a:pt x="7324" y="3341"/>
                </a:cubicBezTo>
                <a:cubicBezTo>
                  <a:pt x="7318" y="3341"/>
                  <a:pt x="7315" y="3345"/>
                  <a:pt x="7310" y="3347"/>
                </a:cubicBezTo>
                <a:cubicBezTo>
                  <a:pt x="7288" y="3354"/>
                  <a:pt x="7270" y="3374"/>
                  <a:pt x="7270" y="3400"/>
                </a:cubicBezTo>
                <a:cubicBezTo>
                  <a:pt x="7270" y="3440"/>
                  <a:pt x="7232" y="3501"/>
                  <a:pt x="7183" y="3557"/>
                </a:cubicBezTo>
                <a:cubicBezTo>
                  <a:pt x="7176" y="3567"/>
                  <a:pt x="7169" y="3575"/>
                  <a:pt x="7162" y="3584"/>
                </a:cubicBezTo>
                <a:cubicBezTo>
                  <a:pt x="7109" y="3646"/>
                  <a:pt x="7052" y="3699"/>
                  <a:pt x="7021" y="3699"/>
                </a:cubicBezTo>
                <a:cubicBezTo>
                  <a:pt x="6995" y="3699"/>
                  <a:pt x="6938" y="3756"/>
                  <a:pt x="6887" y="3827"/>
                </a:cubicBezTo>
                <a:cubicBezTo>
                  <a:pt x="6887" y="3827"/>
                  <a:pt x="6886" y="3827"/>
                  <a:pt x="6886" y="3827"/>
                </a:cubicBezTo>
                <a:cubicBezTo>
                  <a:pt x="6871" y="3855"/>
                  <a:pt x="6850" y="3886"/>
                  <a:pt x="6827" y="3913"/>
                </a:cubicBezTo>
                <a:cubicBezTo>
                  <a:pt x="6820" y="3921"/>
                  <a:pt x="6816" y="3926"/>
                  <a:pt x="6810" y="3932"/>
                </a:cubicBezTo>
                <a:cubicBezTo>
                  <a:pt x="6810" y="3933"/>
                  <a:pt x="6809" y="3934"/>
                  <a:pt x="6808" y="3934"/>
                </a:cubicBezTo>
                <a:cubicBezTo>
                  <a:pt x="6800" y="3943"/>
                  <a:pt x="6792" y="3953"/>
                  <a:pt x="6785" y="3959"/>
                </a:cubicBezTo>
                <a:cubicBezTo>
                  <a:pt x="6775" y="3969"/>
                  <a:pt x="6765" y="3976"/>
                  <a:pt x="6756" y="3978"/>
                </a:cubicBezTo>
                <a:cubicBezTo>
                  <a:pt x="6753" y="3979"/>
                  <a:pt x="6751" y="3980"/>
                  <a:pt x="6748" y="3980"/>
                </a:cubicBezTo>
                <a:cubicBezTo>
                  <a:pt x="6744" y="3980"/>
                  <a:pt x="6739" y="3980"/>
                  <a:pt x="6734" y="3978"/>
                </a:cubicBezTo>
                <a:cubicBezTo>
                  <a:pt x="6724" y="3976"/>
                  <a:pt x="6712" y="3969"/>
                  <a:pt x="6702" y="3957"/>
                </a:cubicBezTo>
                <a:cubicBezTo>
                  <a:pt x="6701" y="3956"/>
                  <a:pt x="6702" y="3956"/>
                  <a:pt x="6700" y="3955"/>
                </a:cubicBezTo>
                <a:cubicBezTo>
                  <a:pt x="6692" y="3947"/>
                  <a:pt x="6683" y="3940"/>
                  <a:pt x="6676" y="3936"/>
                </a:cubicBezTo>
                <a:cubicBezTo>
                  <a:pt x="6660" y="3929"/>
                  <a:pt x="6646" y="3940"/>
                  <a:pt x="6632" y="3953"/>
                </a:cubicBezTo>
                <a:cubicBezTo>
                  <a:pt x="6621" y="3976"/>
                  <a:pt x="6613" y="4014"/>
                  <a:pt x="6608" y="4078"/>
                </a:cubicBezTo>
                <a:cubicBezTo>
                  <a:pt x="6607" y="4091"/>
                  <a:pt x="6602" y="4100"/>
                  <a:pt x="6600" y="4112"/>
                </a:cubicBezTo>
                <a:cubicBezTo>
                  <a:pt x="6610" y="4165"/>
                  <a:pt x="6578" y="4213"/>
                  <a:pt x="6528" y="4244"/>
                </a:cubicBezTo>
                <a:cubicBezTo>
                  <a:pt x="6498" y="4265"/>
                  <a:pt x="6464" y="4278"/>
                  <a:pt x="6416" y="4279"/>
                </a:cubicBezTo>
                <a:cubicBezTo>
                  <a:pt x="6411" y="4279"/>
                  <a:pt x="6407" y="4280"/>
                  <a:pt x="6403" y="4280"/>
                </a:cubicBezTo>
                <a:cubicBezTo>
                  <a:pt x="6367" y="4284"/>
                  <a:pt x="6346" y="4314"/>
                  <a:pt x="6338" y="4355"/>
                </a:cubicBezTo>
                <a:cubicBezTo>
                  <a:pt x="6336" y="4410"/>
                  <a:pt x="6371" y="4491"/>
                  <a:pt x="6436" y="4581"/>
                </a:cubicBezTo>
                <a:cubicBezTo>
                  <a:pt x="6473" y="4620"/>
                  <a:pt x="6517" y="4679"/>
                  <a:pt x="6549" y="4743"/>
                </a:cubicBezTo>
                <a:cubicBezTo>
                  <a:pt x="6549" y="4744"/>
                  <a:pt x="6549" y="4745"/>
                  <a:pt x="6549" y="4745"/>
                </a:cubicBezTo>
                <a:cubicBezTo>
                  <a:pt x="6609" y="4851"/>
                  <a:pt x="6619" y="4945"/>
                  <a:pt x="6589" y="5061"/>
                </a:cubicBezTo>
                <a:cubicBezTo>
                  <a:pt x="6576" y="5122"/>
                  <a:pt x="6556" y="5186"/>
                  <a:pt x="6520" y="5260"/>
                </a:cubicBezTo>
                <a:cubicBezTo>
                  <a:pt x="6507" y="5285"/>
                  <a:pt x="6498" y="5300"/>
                  <a:pt x="6487" y="5321"/>
                </a:cubicBezTo>
                <a:cubicBezTo>
                  <a:pt x="6477" y="5344"/>
                  <a:pt x="6466" y="5363"/>
                  <a:pt x="6457" y="5381"/>
                </a:cubicBezTo>
                <a:cubicBezTo>
                  <a:pt x="6451" y="5391"/>
                  <a:pt x="6445" y="5399"/>
                  <a:pt x="6440" y="5407"/>
                </a:cubicBezTo>
                <a:cubicBezTo>
                  <a:pt x="6407" y="5460"/>
                  <a:pt x="6377" y="5493"/>
                  <a:pt x="6352" y="5495"/>
                </a:cubicBezTo>
                <a:cubicBezTo>
                  <a:pt x="6350" y="5495"/>
                  <a:pt x="6349" y="5495"/>
                  <a:pt x="6347" y="5495"/>
                </a:cubicBezTo>
                <a:cubicBezTo>
                  <a:pt x="6335" y="5495"/>
                  <a:pt x="6323" y="5490"/>
                  <a:pt x="6311" y="5478"/>
                </a:cubicBezTo>
                <a:cubicBezTo>
                  <a:pt x="6285" y="5451"/>
                  <a:pt x="6233" y="5437"/>
                  <a:pt x="6196" y="5449"/>
                </a:cubicBezTo>
                <a:cubicBezTo>
                  <a:pt x="6187" y="5452"/>
                  <a:pt x="6175" y="5453"/>
                  <a:pt x="6163" y="5451"/>
                </a:cubicBezTo>
                <a:cubicBezTo>
                  <a:pt x="6151" y="5450"/>
                  <a:pt x="6137" y="5445"/>
                  <a:pt x="6123" y="5440"/>
                </a:cubicBezTo>
                <a:cubicBezTo>
                  <a:pt x="6095" y="5429"/>
                  <a:pt x="6067" y="5411"/>
                  <a:pt x="6043" y="5388"/>
                </a:cubicBezTo>
                <a:cubicBezTo>
                  <a:pt x="5995" y="5343"/>
                  <a:pt x="5936" y="5306"/>
                  <a:pt x="5910" y="5306"/>
                </a:cubicBezTo>
                <a:cubicBezTo>
                  <a:pt x="5885" y="5305"/>
                  <a:pt x="5843" y="5249"/>
                  <a:pt x="5819" y="5182"/>
                </a:cubicBezTo>
                <a:cubicBezTo>
                  <a:pt x="5802" y="5131"/>
                  <a:pt x="5774" y="5064"/>
                  <a:pt x="5739" y="4988"/>
                </a:cubicBezTo>
                <a:cubicBezTo>
                  <a:pt x="5739" y="4988"/>
                  <a:pt x="5739" y="4985"/>
                  <a:pt x="5739" y="4984"/>
                </a:cubicBezTo>
                <a:cubicBezTo>
                  <a:pt x="5704" y="4909"/>
                  <a:pt x="5664" y="4825"/>
                  <a:pt x="5622" y="4741"/>
                </a:cubicBezTo>
                <a:cubicBezTo>
                  <a:pt x="5621" y="4740"/>
                  <a:pt x="5619" y="4739"/>
                  <a:pt x="5619" y="4738"/>
                </a:cubicBezTo>
                <a:cubicBezTo>
                  <a:pt x="5576" y="4653"/>
                  <a:pt x="5531" y="4567"/>
                  <a:pt x="5489" y="4493"/>
                </a:cubicBezTo>
                <a:cubicBezTo>
                  <a:pt x="5452" y="4427"/>
                  <a:pt x="5421" y="4376"/>
                  <a:pt x="5392" y="4332"/>
                </a:cubicBezTo>
                <a:cubicBezTo>
                  <a:pt x="5387" y="4326"/>
                  <a:pt x="5382" y="4316"/>
                  <a:pt x="5378" y="4309"/>
                </a:cubicBezTo>
                <a:cubicBezTo>
                  <a:pt x="5377" y="4308"/>
                  <a:pt x="5376" y="4305"/>
                  <a:pt x="5375" y="4303"/>
                </a:cubicBezTo>
                <a:cubicBezTo>
                  <a:pt x="5290" y="4172"/>
                  <a:pt x="5203" y="3966"/>
                  <a:pt x="5150" y="3779"/>
                </a:cubicBezTo>
                <a:cubicBezTo>
                  <a:pt x="5085" y="3604"/>
                  <a:pt x="4954" y="3317"/>
                  <a:pt x="4825" y="3075"/>
                </a:cubicBezTo>
                <a:cubicBezTo>
                  <a:pt x="4675" y="2793"/>
                  <a:pt x="4519" y="2499"/>
                  <a:pt x="4480" y="2423"/>
                </a:cubicBezTo>
                <a:cubicBezTo>
                  <a:pt x="4440" y="2346"/>
                  <a:pt x="4344" y="2167"/>
                  <a:pt x="4265" y="2025"/>
                </a:cubicBezTo>
                <a:cubicBezTo>
                  <a:pt x="4225" y="1952"/>
                  <a:pt x="4186" y="1881"/>
                  <a:pt x="4142" y="1799"/>
                </a:cubicBezTo>
                <a:cubicBezTo>
                  <a:pt x="4141" y="1798"/>
                  <a:pt x="4141" y="1796"/>
                  <a:pt x="4140" y="1795"/>
                </a:cubicBezTo>
                <a:cubicBezTo>
                  <a:pt x="3828" y="1246"/>
                  <a:pt x="3503" y="735"/>
                  <a:pt x="3339" y="542"/>
                </a:cubicBezTo>
                <a:cubicBezTo>
                  <a:pt x="3260" y="448"/>
                  <a:pt x="3168" y="318"/>
                  <a:pt x="3108" y="221"/>
                </a:cubicBezTo>
                <a:cubicBezTo>
                  <a:pt x="3011" y="103"/>
                  <a:pt x="2927" y="7"/>
                  <a:pt x="2906" y="2"/>
                </a:cubicBezTo>
                <a:close/>
                <a:moveTo>
                  <a:pt x="6768" y="7787"/>
                </a:moveTo>
                <a:cubicBezTo>
                  <a:pt x="6817" y="7797"/>
                  <a:pt x="6942" y="7984"/>
                  <a:pt x="6944" y="8065"/>
                </a:cubicBezTo>
                <a:cubicBezTo>
                  <a:pt x="6945" y="8098"/>
                  <a:pt x="6985" y="8162"/>
                  <a:pt x="7032" y="8208"/>
                </a:cubicBezTo>
                <a:cubicBezTo>
                  <a:pt x="7079" y="8254"/>
                  <a:pt x="7144" y="8363"/>
                  <a:pt x="7177" y="8449"/>
                </a:cubicBezTo>
                <a:cubicBezTo>
                  <a:pt x="7210" y="8536"/>
                  <a:pt x="7250" y="8606"/>
                  <a:pt x="7267" y="8606"/>
                </a:cubicBezTo>
                <a:cubicBezTo>
                  <a:pt x="7309" y="8606"/>
                  <a:pt x="7486" y="8948"/>
                  <a:pt x="7486" y="9029"/>
                </a:cubicBezTo>
                <a:cubicBezTo>
                  <a:pt x="7486" y="9066"/>
                  <a:pt x="7500" y="9096"/>
                  <a:pt x="7517" y="9096"/>
                </a:cubicBezTo>
                <a:cubicBezTo>
                  <a:pt x="7562" y="9096"/>
                  <a:pt x="7774" y="9480"/>
                  <a:pt x="7774" y="9561"/>
                </a:cubicBezTo>
                <a:cubicBezTo>
                  <a:pt x="7774" y="9600"/>
                  <a:pt x="7798" y="9632"/>
                  <a:pt x="7827" y="9632"/>
                </a:cubicBezTo>
                <a:cubicBezTo>
                  <a:pt x="7856" y="9632"/>
                  <a:pt x="7921" y="9722"/>
                  <a:pt x="7973" y="9833"/>
                </a:cubicBezTo>
                <a:cubicBezTo>
                  <a:pt x="8026" y="9943"/>
                  <a:pt x="8113" y="10092"/>
                  <a:pt x="8168" y="10165"/>
                </a:cubicBezTo>
                <a:cubicBezTo>
                  <a:pt x="8223" y="10239"/>
                  <a:pt x="8296" y="10369"/>
                  <a:pt x="8328" y="10454"/>
                </a:cubicBezTo>
                <a:cubicBezTo>
                  <a:pt x="8361" y="10540"/>
                  <a:pt x="8405" y="10623"/>
                  <a:pt x="8424" y="10638"/>
                </a:cubicBezTo>
                <a:cubicBezTo>
                  <a:pt x="8444" y="10653"/>
                  <a:pt x="8490" y="10739"/>
                  <a:pt x="8527" y="10829"/>
                </a:cubicBezTo>
                <a:cubicBezTo>
                  <a:pt x="8565" y="10920"/>
                  <a:pt x="8686" y="11110"/>
                  <a:pt x="8798" y="11252"/>
                </a:cubicBezTo>
                <a:cubicBezTo>
                  <a:pt x="8914" y="11401"/>
                  <a:pt x="9009" y="11567"/>
                  <a:pt x="9021" y="11642"/>
                </a:cubicBezTo>
                <a:cubicBezTo>
                  <a:pt x="9038" y="11745"/>
                  <a:pt x="9061" y="11774"/>
                  <a:pt x="9131" y="11774"/>
                </a:cubicBezTo>
                <a:cubicBezTo>
                  <a:pt x="9189" y="11774"/>
                  <a:pt x="9228" y="11806"/>
                  <a:pt x="9240" y="11864"/>
                </a:cubicBezTo>
                <a:cubicBezTo>
                  <a:pt x="9266" y="11988"/>
                  <a:pt x="9312" y="11975"/>
                  <a:pt x="9422" y="11818"/>
                </a:cubicBezTo>
                <a:cubicBezTo>
                  <a:pt x="9475" y="11745"/>
                  <a:pt x="9546" y="11685"/>
                  <a:pt x="9581" y="11685"/>
                </a:cubicBezTo>
                <a:cubicBezTo>
                  <a:pt x="9654" y="11685"/>
                  <a:pt x="9667" y="11595"/>
                  <a:pt x="9605" y="11518"/>
                </a:cubicBezTo>
                <a:cubicBezTo>
                  <a:pt x="9573" y="11480"/>
                  <a:pt x="9579" y="11437"/>
                  <a:pt x="9626" y="11348"/>
                </a:cubicBezTo>
                <a:lnTo>
                  <a:pt x="9688" y="11231"/>
                </a:lnTo>
                <a:lnTo>
                  <a:pt x="9771" y="11329"/>
                </a:lnTo>
                <a:cubicBezTo>
                  <a:pt x="9864" y="11437"/>
                  <a:pt x="9913" y="11597"/>
                  <a:pt x="9907" y="11786"/>
                </a:cubicBezTo>
                <a:cubicBezTo>
                  <a:pt x="9905" y="11861"/>
                  <a:pt x="9938" y="11957"/>
                  <a:pt x="9992" y="12029"/>
                </a:cubicBezTo>
                <a:cubicBezTo>
                  <a:pt x="10141" y="12229"/>
                  <a:pt x="10054" y="12460"/>
                  <a:pt x="9901" y="12270"/>
                </a:cubicBezTo>
                <a:cubicBezTo>
                  <a:pt x="9817" y="12166"/>
                  <a:pt x="9761" y="12179"/>
                  <a:pt x="9574" y="12350"/>
                </a:cubicBezTo>
                <a:cubicBezTo>
                  <a:pt x="9504" y="12414"/>
                  <a:pt x="9416" y="12488"/>
                  <a:pt x="9376" y="12515"/>
                </a:cubicBezTo>
                <a:cubicBezTo>
                  <a:pt x="9337" y="12542"/>
                  <a:pt x="9304" y="12603"/>
                  <a:pt x="9304" y="12649"/>
                </a:cubicBezTo>
                <a:cubicBezTo>
                  <a:pt x="9304" y="12695"/>
                  <a:pt x="9273" y="12740"/>
                  <a:pt x="9237" y="12748"/>
                </a:cubicBezTo>
                <a:cubicBezTo>
                  <a:pt x="9198" y="12758"/>
                  <a:pt x="9181" y="12788"/>
                  <a:pt x="9193" y="12827"/>
                </a:cubicBezTo>
                <a:cubicBezTo>
                  <a:pt x="9215" y="12898"/>
                  <a:pt x="8861" y="13526"/>
                  <a:pt x="8818" y="13493"/>
                </a:cubicBezTo>
                <a:cubicBezTo>
                  <a:pt x="8791" y="13472"/>
                  <a:pt x="8726" y="12656"/>
                  <a:pt x="8742" y="12544"/>
                </a:cubicBezTo>
                <a:cubicBezTo>
                  <a:pt x="8746" y="12513"/>
                  <a:pt x="8732" y="12488"/>
                  <a:pt x="8711" y="12488"/>
                </a:cubicBezTo>
                <a:cubicBezTo>
                  <a:pt x="8690" y="12488"/>
                  <a:pt x="8674" y="12511"/>
                  <a:pt x="8674" y="12538"/>
                </a:cubicBezTo>
                <a:cubicBezTo>
                  <a:pt x="8674" y="12565"/>
                  <a:pt x="8647" y="12658"/>
                  <a:pt x="8614" y="12744"/>
                </a:cubicBezTo>
                <a:cubicBezTo>
                  <a:pt x="8565" y="12872"/>
                  <a:pt x="8561" y="12926"/>
                  <a:pt x="8594" y="13033"/>
                </a:cubicBezTo>
                <a:cubicBezTo>
                  <a:pt x="8630" y="13151"/>
                  <a:pt x="8627" y="13170"/>
                  <a:pt x="8564" y="13190"/>
                </a:cubicBezTo>
                <a:cubicBezTo>
                  <a:pt x="8526" y="13203"/>
                  <a:pt x="8494" y="13229"/>
                  <a:pt x="8494" y="13248"/>
                </a:cubicBezTo>
                <a:cubicBezTo>
                  <a:pt x="8494" y="13267"/>
                  <a:pt x="8404" y="13395"/>
                  <a:pt x="8293" y="13533"/>
                </a:cubicBezTo>
                <a:cubicBezTo>
                  <a:pt x="8182" y="13670"/>
                  <a:pt x="8080" y="13779"/>
                  <a:pt x="8068" y="13776"/>
                </a:cubicBezTo>
                <a:cubicBezTo>
                  <a:pt x="8055" y="13772"/>
                  <a:pt x="8000" y="13761"/>
                  <a:pt x="7946" y="13751"/>
                </a:cubicBezTo>
                <a:cubicBezTo>
                  <a:pt x="7890" y="13740"/>
                  <a:pt x="7816" y="13676"/>
                  <a:pt x="7773" y="13602"/>
                </a:cubicBezTo>
                <a:cubicBezTo>
                  <a:pt x="7696" y="13467"/>
                  <a:pt x="7602" y="13438"/>
                  <a:pt x="7489" y="13514"/>
                </a:cubicBezTo>
                <a:cubicBezTo>
                  <a:pt x="7390" y="13579"/>
                  <a:pt x="7298" y="13468"/>
                  <a:pt x="7288" y="13276"/>
                </a:cubicBezTo>
                <a:cubicBezTo>
                  <a:pt x="7284" y="13187"/>
                  <a:pt x="7263" y="13089"/>
                  <a:pt x="7242" y="13058"/>
                </a:cubicBezTo>
                <a:cubicBezTo>
                  <a:pt x="7190" y="12979"/>
                  <a:pt x="7091" y="12037"/>
                  <a:pt x="6924" y="10056"/>
                </a:cubicBezTo>
                <a:cubicBezTo>
                  <a:pt x="6850" y="9173"/>
                  <a:pt x="6846" y="9086"/>
                  <a:pt x="6879" y="9029"/>
                </a:cubicBezTo>
                <a:cubicBezTo>
                  <a:pt x="6894" y="9004"/>
                  <a:pt x="6885" y="8924"/>
                  <a:pt x="6859" y="8851"/>
                </a:cubicBezTo>
                <a:cubicBezTo>
                  <a:pt x="6804" y="8695"/>
                  <a:pt x="6720" y="7861"/>
                  <a:pt x="6753" y="7795"/>
                </a:cubicBezTo>
                <a:cubicBezTo>
                  <a:pt x="6756" y="7788"/>
                  <a:pt x="6761" y="7786"/>
                  <a:pt x="6768" y="7787"/>
                </a:cubicBezTo>
                <a:close/>
                <a:moveTo>
                  <a:pt x="14148" y="9127"/>
                </a:moveTo>
                <a:cubicBezTo>
                  <a:pt x="14198" y="9121"/>
                  <a:pt x="14256" y="9127"/>
                  <a:pt x="14325" y="9146"/>
                </a:cubicBezTo>
                <a:cubicBezTo>
                  <a:pt x="14427" y="9173"/>
                  <a:pt x="14536" y="9199"/>
                  <a:pt x="14567" y="9205"/>
                </a:cubicBezTo>
                <a:cubicBezTo>
                  <a:pt x="14642" y="9219"/>
                  <a:pt x="14757" y="9399"/>
                  <a:pt x="14757" y="9502"/>
                </a:cubicBezTo>
                <a:cubicBezTo>
                  <a:pt x="14757" y="9546"/>
                  <a:pt x="14776" y="9597"/>
                  <a:pt x="14799" y="9614"/>
                </a:cubicBezTo>
                <a:cubicBezTo>
                  <a:pt x="14851" y="9655"/>
                  <a:pt x="14735" y="9768"/>
                  <a:pt x="14641" y="9768"/>
                </a:cubicBezTo>
                <a:cubicBezTo>
                  <a:pt x="14602" y="9768"/>
                  <a:pt x="14577" y="9800"/>
                  <a:pt x="14577" y="9850"/>
                </a:cubicBezTo>
                <a:cubicBezTo>
                  <a:pt x="14577" y="9895"/>
                  <a:pt x="14547" y="9964"/>
                  <a:pt x="14510" y="10005"/>
                </a:cubicBezTo>
                <a:cubicBezTo>
                  <a:pt x="14448" y="10074"/>
                  <a:pt x="14442" y="10074"/>
                  <a:pt x="14385" y="9997"/>
                </a:cubicBezTo>
                <a:cubicBezTo>
                  <a:pt x="14352" y="9952"/>
                  <a:pt x="14236" y="9860"/>
                  <a:pt x="14128" y="9794"/>
                </a:cubicBezTo>
                <a:cubicBezTo>
                  <a:pt x="13944" y="9683"/>
                  <a:pt x="13928" y="9664"/>
                  <a:pt x="13928" y="9517"/>
                </a:cubicBezTo>
                <a:cubicBezTo>
                  <a:pt x="13928" y="9268"/>
                  <a:pt x="13997" y="9143"/>
                  <a:pt x="14148" y="9127"/>
                </a:cubicBezTo>
                <a:close/>
                <a:moveTo>
                  <a:pt x="12203" y="10154"/>
                </a:moveTo>
                <a:cubicBezTo>
                  <a:pt x="12267" y="10135"/>
                  <a:pt x="12422" y="10257"/>
                  <a:pt x="12410" y="10336"/>
                </a:cubicBezTo>
                <a:cubicBezTo>
                  <a:pt x="12398" y="10416"/>
                  <a:pt x="12177" y="10496"/>
                  <a:pt x="12145" y="10431"/>
                </a:cubicBezTo>
                <a:cubicBezTo>
                  <a:pt x="12134" y="10410"/>
                  <a:pt x="12071" y="10391"/>
                  <a:pt x="12004" y="10391"/>
                </a:cubicBezTo>
                <a:cubicBezTo>
                  <a:pt x="11937" y="10391"/>
                  <a:pt x="11872" y="10373"/>
                  <a:pt x="11861" y="10349"/>
                </a:cubicBezTo>
                <a:cubicBezTo>
                  <a:pt x="11834" y="10295"/>
                  <a:pt x="12021" y="10179"/>
                  <a:pt x="12100" y="10202"/>
                </a:cubicBezTo>
                <a:cubicBezTo>
                  <a:pt x="12133" y="10211"/>
                  <a:pt x="12169" y="10197"/>
                  <a:pt x="12182" y="10171"/>
                </a:cubicBezTo>
                <a:cubicBezTo>
                  <a:pt x="12186" y="10162"/>
                  <a:pt x="12194" y="10157"/>
                  <a:pt x="12203" y="10154"/>
                </a:cubicBezTo>
                <a:close/>
                <a:moveTo>
                  <a:pt x="12146" y="10556"/>
                </a:moveTo>
                <a:cubicBezTo>
                  <a:pt x="12213" y="10558"/>
                  <a:pt x="12219" y="10581"/>
                  <a:pt x="12219" y="10659"/>
                </a:cubicBezTo>
                <a:cubicBezTo>
                  <a:pt x="12219" y="10762"/>
                  <a:pt x="12205" y="10771"/>
                  <a:pt x="12034" y="10783"/>
                </a:cubicBezTo>
                <a:cubicBezTo>
                  <a:pt x="11931" y="10791"/>
                  <a:pt x="11839" y="10779"/>
                  <a:pt x="11828" y="10757"/>
                </a:cubicBezTo>
                <a:cubicBezTo>
                  <a:pt x="11785" y="10670"/>
                  <a:pt x="11900" y="10572"/>
                  <a:pt x="12058" y="10560"/>
                </a:cubicBezTo>
                <a:cubicBezTo>
                  <a:pt x="12096" y="10557"/>
                  <a:pt x="12124" y="10555"/>
                  <a:pt x="12146" y="10556"/>
                </a:cubicBezTo>
                <a:close/>
                <a:moveTo>
                  <a:pt x="9947" y="10950"/>
                </a:moveTo>
                <a:cubicBezTo>
                  <a:pt x="9988" y="10954"/>
                  <a:pt x="10052" y="11094"/>
                  <a:pt x="10026" y="11147"/>
                </a:cubicBezTo>
                <a:cubicBezTo>
                  <a:pt x="10015" y="11169"/>
                  <a:pt x="10020" y="11200"/>
                  <a:pt x="10038" y="11214"/>
                </a:cubicBezTo>
                <a:cubicBezTo>
                  <a:pt x="10056" y="11228"/>
                  <a:pt x="10063" y="11279"/>
                  <a:pt x="10052" y="11329"/>
                </a:cubicBezTo>
                <a:cubicBezTo>
                  <a:pt x="10024" y="11464"/>
                  <a:pt x="9978" y="11477"/>
                  <a:pt x="9929" y="11363"/>
                </a:cubicBezTo>
                <a:cubicBezTo>
                  <a:pt x="9880" y="11252"/>
                  <a:pt x="9882" y="11017"/>
                  <a:pt x="9932" y="10956"/>
                </a:cubicBezTo>
                <a:cubicBezTo>
                  <a:pt x="9936" y="10950"/>
                  <a:pt x="9941" y="10949"/>
                  <a:pt x="9947" y="10950"/>
                </a:cubicBezTo>
                <a:close/>
                <a:moveTo>
                  <a:pt x="3339" y="11170"/>
                </a:moveTo>
                <a:cubicBezTo>
                  <a:pt x="3372" y="11186"/>
                  <a:pt x="3375" y="11360"/>
                  <a:pt x="3347" y="11690"/>
                </a:cubicBezTo>
                <a:cubicBezTo>
                  <a:pt x="3326" y="11945"/>
                  <a:pt x="3299" y="12383"/>
                  <a:pt x="3288" y="12664"/>
                </a:cubicBezTo>
                <a:cubicBezTo>
                  <a:pt x="3278" y="12945"/>
                  <a:pt x="3255" y="13211"/>
                  <a:pt x="3236" y="13255"/>
                </a:cubicBezTo>
                <a:cubicBezTo>
                  <a:pt x="3217" y="13300"/>
                  <a:pt x="3212" y="13336"/>
                  <a:pt x="3227" y="13336"/>
                </a:cubicBezTo>
                <a:cubicBezTo>
                  <a:pt x="3241" y="13336"/>
                  <a:pt x="3235" y="13359"/>
                  <a:pt x="3213" y="13387"/>
                </a:cubicBezTo>
                <a:cubicBezTo>
                  <a:pt x="3158" y="13455"/>
                  <a:pt x="2751" y="13492"/>
                  <a:pt x="2721" y="13431"/>
                </a:cubicBezTo>
                <a:cubicBezTo>
                  <a:pt x="2708" y="13406"/>
                  <a:pt x="2674" y="13397"/>
                  <a:pt x="2645" y="13410"/>
                </a:cubicBezTo>
                <a:cubicBezTo>
                  <a:pt x="2557" y="13452"/>
                  <a:pt x="2508" y="13220"/>
                  <a:pt x="2577" y="13089"/>
                </a:cubicBezTo>
                <a:cubicBezTo>
                  <a:pt x="2609" y="13029"/>
                  <a:pt x="2649" y="12990"/>
                  <a:pt x="2665" y="13003"/>
                </a:cubicBezTo>
                <a:cubicBezTo>
                  <a:pt x="2681" y="13015"/>
                  <a:pt x="2689" y="12953"/>
                  <a:pt x="2682" y="12865"/>
                </a:cubicBezTo>
                <a:cubicBezTo>
                  <a:pt x="2674" y="12757"/>
                  <a:pt x="2690" y="12679"/>
                  <a:pt x="2731" y="12628"/>
                </a:cubicBezTo>
                <a:cubicBezTo>
                  <a:pt x="2765" y="12586"/>
                  <a:pt x="2787" y="12526"/>
                  <a:pt x="2779" y="12498"/>
                </a:cubicBezTo>
                <a:cubicBezTo>
                  <a:pt x="2759" y="12421"/>
                  <a:pt x="2914" y="12170"/>
                  <a:pt x="2960" y="12205"/>
                </a:cubicBezTo>
                <a:cubicBezTo>
                  <a:pt x="2984" y="12224"/>
                  <a:pt x="2990" y="12209"/>
                  <a:pt x="2977" y="12165"/>
                </a:cubicBezTo>
                <a:cubicBezTo>
                  <a:pt x="2965" y="12126"/>
                  <a:pt x="2967" y="12082"/>
                  <a:pt x="2980" y="12065"/>
                </a:cubicBezTo>
                <a:cubicBezTo>
                  <a:pt x="2993" y="12049"/>
                  <a:pt x="3005" y="12012"/>
                  <a:pt x="3006" y="11983"/>
                </a:cubicBezTo>
                <a:cubicBezTo>
                  <a:pt x="3008" y="11928"/>
                  <a:pt x="3075" y="11727"/>
                  <a:pt x="3142" y="11574"/>
                </a:cubicBezTo>
                <a:cubicBezTo>
                  <a:pt x="3163" y="11525"/>
                  <a:pt x="3211" y="11406"/>
                  <a:pt x="3248" y="11311"/>
                </a:cubicBezTo>
                <a:cubicBezTo>
                  <a:pt x="3290" y="11207"/>
                  <a:pt x="3320" y="11160"/>
                  <a:pt x="3339" y="11170"/>
                </a:cubicBezTo>
                <a:close/>
                <a:moveTo>
                  <a:pt x="9277" y="13043"/>
                </a:moveTo>
                <a:cubicBezTo>
                  <a:pt x="9287" y="13046"/>
                  <a:pt x="9296" y="13054"/>
                  <a:pt x="9302" y="13066"/>
                </a:cubicBezTo>
                <a:cubicBezTo>
                  <a:pt x="9314" y="13089"/>
                  <a:pt x="9307" y="13118"/>
                  <a:pt x="9288" y="13133"/>
                </a:cubicBezTo>
                <a:cubicBezTo>
                  <a:pt x="9269" y="13147"/>
                  <a:pt x="9246" y="13141"/>
                  <a:pt x="9234" y="13118"/>
                </a:cubicBezTo>
                <a:cubicBezTo>
                  <a:pt x="9223" y="13094"/>
                  <a:pt x="9228" y="13063"/>
                  <a:pt x="9247" y="13049"/>
                </a:cubicBezTo>
                <a:cubicBezTo>
                  <a:pt x="9256" y="13041"/>
                  <a:pt x="9267" y="13040"/>
                  <a:pt x="9277" y="13043"/>
                </a:cubicBezTo>
                <a:close/>
                <a:moveTo>
                  <a:pt x="1080" y="13051"/>
                </a:moveTo>
                <a:cubicBezTo>
                  <a:pt x="1132" y="13050"/>
                  <a:pt x="1152" y="13090"/>
                  <a:pt x="1168" y="13192"/>
                </a:cubicBezTo>
                <a:cubicBezTo>
                  <a:pt x="1175" y="13235"/>
                  <a:pt x="1186" y="13296"/>
                  <a:pt x="1193" y="13330"/>
                </a:cubicBezTo>
                <a:cubicBezTo>
                  <a:pt x="1208" y="13406"/>
                  <a:pt x="1131" y="13448"/>
                  <a:pt x="1097" y="13382"/>
                </a:cubicBezTo>
                <a:cubicBezTo>
                  <a:pt x="1084" y="13355"/>
                  <a:pt x="1038" y="13338"/>
                  <a:pt x="995" y="13345"/>
                </a:cubicBezTo>
                <a:cubicBezTo>
                  <a:pt x="931" y="13356"/>
                  <a:pt x="917" y="13337"/>
                  <a:pt x="917" y="13229"/>
                </a:cubicBezTo>
                <a:cubicBezTo>
                  <a:pt x="917" y="13124"/>
                  <a:pt x="938" y="13090"/>
                  <a:pt x="1017" y="13064"/>
                </a:cubicBezTo>
                <a:cubicBezTo>
                  <a:pt x="1042" y="13056"/>
                  <a:pt x="1063" y="13051"/>
                  <a:pt x="1080" y="13051"/>
                </a:cubicBezTo>
                <a:close/>
                <a:moveTo>
                  <a:pt x="1401" y="13091"/>
                </a:moveTo>
                <a:cubicBezTo>
                  <a:pt x="1473" y="13091"/>
                  <a:pt x="1621" y="13423"/>
                  <a:pt x="1610" y="13560"/>
                </a:cubicBezTo>
                <a:cubicBezTo>
                  <a:pt x="1597" y="13706"/>
                  <a:pt x="1493" y="13727"/>
                  <a:pt x="1424" y="13596"/>
                </a:cubicBezTo>
                <a:cubicBezTo>
                  <a:pt x="1348" y="13451"/>
                  <a:pt x="1331" y="13091"/>
                  <a:pt x="1401" y="13091"/>
                </a:cubicBezTo>
                <a:close/>
                <a:moveTo>
                  <a:pt x="10297" y="13141"/>
                </a:moveTo>
                <a:cubicBezTo>
                  <a:pt x="10331" y="13137"/>
                  <a:pt x="10355" y="13177"/>
                  <a:pt x="10402" y="13292"/>
                </a:cubicBezTo>
                <a:cubicBezTo>
                  <a:pt x="10443" y="13390"/>
                  <a:pt x="10466" y="13470"/>
                  <a:pt x="10455" y="13470"/>
                </a:cubicBezTo>
                <a:cubicBezTo>
                  <a:pt x="10444" y="13470"/>
                  <a:pt x="10477" y="13538"/>
                  <a:pt x="10529" y="13623"/>
                </a:cubicBezTo>
                <a:cubicBezTo>
                  <a:pt x="10620" y="13770"/>
                  <a:pt x="10619" y="13777"/>
                  <a:pt x="10552" y="13822"/>
                </a:cubicBezTo>
                <a:cubicBezTo>
                  <a:pt x="10472" y="13874"/>
                  <a:pt x="10438" y="13848"/>
                  <a:pt x="10438" y="13732"/>
                </a:cubicBezTo>
                <a:cubicBezTo>
                  <a:pt x="10438" y="13687"/>
                  <a:pt x="10399" y="13620"/>
                  <a:pt x="10353" y="13582"/>
                </a:cubicBezTo>
                <a:cubicBezTo>
                  <a:pt x="10307" y="13545"/>
                  <a:pt x="10252" y="13443"/>
                  <a:pt x="10231" y="13357"/>
                </a:cubicBezTo>
                <a:cubicBezTo>
                  <a:pt x="10197" y="13220"/>
                  <a:pt x="10201" y="13195"/>
                  <a:pt x="10260" y="13156"/>
                </a:cubicBezTo>
                <a:cubicBezTo>
                  <a:pt x="10275" y="13146"/>
                  <a:pt x="10286" y="13142"/>
                  <a:pt x="10297" y="13141"/>
                </a:cubicBezTo>
                <a:close/>
                <a:moveTo>
                  <a:pt x="9169" y="13177"/>
                </a:moveTo>
                <a:cubicBezTo>
                  <a:pt x="9179" y="13180"/>
                  <a:pt x="9188" y="13186"/>
                  <a:pt x="9194" y="13198"/>
                </a:cubicBezTo>
                <a:cubicBezTo>
                  <a:pt x="9201" y="13211"/>
                  <a:pt x="9200" y="13228"/>
                  <a:pt x="9196" y="13242"/>
                </a:cubicBezTo>
                <a:cubicBezTo>
                  <a:pt x="9199" y="13243"/>
                  <a:pt x="9201" y="13241"/>
                  <a:pt x="9205" y="13242"/>
                </a:cubicBezTo>
                <a:cubicBezTo>
                  <a:pt x="9291" y="13270"/>
                  <a:pt x="9306" y="13302"/>
                  <a:pt x="9324" y="13487"/>
                </a:cubicBezTo>
                <a:cubicBezTo>
                  <a:pt x="9336" y="13619"/>
                  <a:pt x="9327" y="13726"/>
                  <a:pt x="9301" y="13772"/>
                </a:cubicBezTo>
                <a:cubicBezTo>
                  <a:pt x="9249" y="13859"/>
                  <a:pt x="9018" y="13887"/>
                  <a:pt x="8970" y="13812"/>
                </a:cubicBezTo>
                <a:cubicBezTo>
                  <a:pt x="8952" y="13783"/>
                  <a:pt x="8928" y="13705"/>
                  <a:pt x="8918" y="13636"/>
                </a:cubicBezTo>
                <a:cubicBezTo>
                  <a:pt x="8903" y="13533"/>
                  <a:pt x="8918" y="13500"/>
                  <a:pt x="9004" y="13445"/>
                </a:cubicBezTo>
                <a:cubicBezTo>
                  <a:pt x="9062" y="13408"/>
                  <a:pt x="9099" y="13357"/>
                  <a:pt x="9088" y="13334"/>
                </a:cubicBezTo>
                <a:cubicBezTo>
                  <a:pt x="9061" y="13281"/>
                  <a:pt x="9080" y="13245"/>
                  <a:pt x="9125" y="13236"/>
                </a:cubicBezTo>
                <a:cubicBezTo>
                  <a:pt x="9121" y="13216"/>
                  <a:pt x="9124" y="13194"/>
                  <a:pt x="9139" y="13183"/>
                </a:cubicBezTo>
                <a:cubicBezTo>
                  <a:pt x="9148" y="13175"/>
                  <a:pt x="9159" y="13174"/>
                  <a:pt x="9169" y="13177"/>
                </a:cubicBezTo>
                <a:close/>
                <a:moveTo>
                  <a:pt x="8279" y="13659"/>
                </a:moveTo>
                <a:cubicBezTo>
                  <a:pt x="8317" y="13661"/>
                  <a:pt x="8350" y="13701"/>
                  <a:pt x="8330" y="13741"/>
                </a:cubicBezTo>
                <a:cubicBezTo>
                  <a:pt x="8319" y="13764"/>
                  <a:pt x="8295" y="13783"/>
                  <a:pt x="8277" y="13783"/>
                </a:cubicBezTo>
                <a:cubicBezTo>
                  <a:pt x="8227" y="13783"/>
                  <a:pt x="8202" y="13703"/>
                  <a:pt x="8242" y="13672"/>
                </a:cubicBezTo>
                <a:cubicBezTo>
                  <a:pt x="8254" y="13663"/>
                  <a:pt x="8266" y="13658"/>
                  <a:pt x="8279" y="13659"/>
                </a:cubicBezTo>
                <a:close/>
                <a:moveTo>
                  <a:pt x="20572" y="13760"/>
                </a:moveTo>
                <a:cubicBezTo>
                  <a:pt x="20564" y="13758"/>
                  <a:pt x="20553" y="13761"/>
                  <a:pt x="20542" y="13764"/>
                </a:cubicBezTo>
                <a:cubicBezTo>
                  <a:pt x="20534" y="13770"/>
                  <a:pt x="20526" y="13776"/>
                  <a:pt x="20516" y="13783"/>
                </a:cubicBezTo>
                <a:cubicBezTo>
                  <a:pt x="20496" y="13800"/>
                  <a:pt x="20489" y="13807"/>
                  <a:pt x="20487" y="13814"/>
                </a:cubicBezTo>
                <a:cubicBezTo>
                  <a:pt x="20489" y="13816"/>
                  <a:pt x="20490" y="13820"/>
                  <a:pt x="20495" y="13822"/>
                </a:cubicBezTo>
                <a:cubicBezTo>
                  <a:pt x="20498" y="13823"/>
                  <a:pt x="20503" y="13823"/>
                  <a:pt x="20512" y="13824"/>
                </a:cubicBezTo>
                <a:cubicBezTo>
                  <a:pt x="20516" y="13824"/>
                  <a:pt x="20521" y="13825"/>
                  <a:pt x="20525" y="13825"/>
                </a:cubicBezTo>
                <a:cubicBezTo>
                  <a:pt x="20542" y="13825"/>
                  <a:pt x="20557" y="13822"/>
                  <a:pt x="20572" y="13814"/>
                </a:cubicBezTo>
                <a:cubicBezTo>
                  <a:pt x="20582" y="13806"/>
                  <a:pt x="20589" y="13795"/>
                  <a:pt x="20589" y="13783"/>
                </a:cubicBezTo>
                <a:cubicBezTo>
                  <a:pt x="20589" y="13771"/>
                  <a:pt x="20582" y="13764"/>
                  <a:pt x="20572" y="13760"/>
                </a:cubicBezTo>
                <a:close/>
                <a:moveTo>
                  <a:pt x="8007" y="14116"/>
                </a:moveTo>
                <a:cubicBezTo>
                  <a:pt x="8002" y="14120"/>
                  <a:pt x="8003" y="14127"/>
                  <a:pt x="8009" y="14139"/>
                </a:cubicBezTo>
                <a:cubicBezTo>
                  <a:pt x="8021" y="14164"/>
                  <a:pt x="8006" y="14197"/>
                  <a:pt x="7975" y="14212"/>
                </a:cubicBezTo>
                <a:cubicBezTo>
                  <a:pt x="7959" y="14219"/>
                  <a:pt x="7945" y="14231"/>
                  <a:pt x="7935" y="14244"/>
                </a:cubicBezTo>
                <a:cubicBezTo>
                  <a:pt x="7937" y="14270"/>
                  <a:pt x="7939" y="14292"/>
                  <a:pt x="7950" y="14288"/>
                </a:cubicBezTo>
                <a:cubicBezTo>
                  <a:pt x="7953" y="14287"/>
                  <a:pt x="7955" y="14285"/>
                  <a:pt x="7958" y="14283"/>
                </a:cubicBezTo>
                <a:cubicBezTo>
                  <a:pt x="7963" y="14279"/>
                  <a:pt x="7968" y="14278"/>
                  <a:pt x="7975" y="14271"/>
                </a:cubicBezTo>
                <a:cubicBezTo>
                  <a:pt x="8002" y="14244"/>
                  <a:pt x="8038" y="14231"/>
                  <a:pt x="8055" y="14244"/>
                </a:cubicBezTo>
                <a:cubicBezTo>
                  <a:pt x="8064" y="14251"/>
                  <a:pt x="8071" y="14251"/>
                  <a:pt x="8077" y="14244"/>
                </a:cubicBezTo>
                <a:cubicBezTo>
                  <a:pt x="8082" y="14238"/>
                  <a:pt x="8086" y="14225"/>
                  <a:pt x="8086" y="14208"/>
                </a:cubicBezTo>
                <a:cubicBezTo>
                  <a:pt x="8086" y="14179"/>
                  <a:pt x="8059" y="14143"/>
                  <a:pt x="8026" y="14118"/>
                </a:cubicBezTo>
                <a:cubicBezTo>
                  <a:pt x="8019" y="14116"/>
                  <a:pt x="8011" y="14114"/>
                  <a:pt x="8007" y="14116"/>
                </a:cubicBezTo>
                <a:close/>
                <a:moveTo>
                  <a:pt x="8145" y="14558"/>
                </a:moveTo>
                <a:cubicBezTo>
                  <a:pt x="8135" y="14570"/>
                  <a:pt x="8138" y="14601"/>
                  <a:pt x="8151" y="14627"/>
                </a:cubicBezTo>
                <a:cubicBezTo>
                  <a:pt x="8160" y="14645"/>
                  <a:pt x="8168" y="14658"/>
                  <a:pt x="8174" y="14665"/>
                </a:cubicBezTo>
                <a:cubicBezTo>
                  <a:pt x="8181" y="14673"/>
                  <a:pt x="8186" y="14675"/>
                  <a:pt x="8190" y="14673"/>
                </a:cubicBezTo>
                <a:cubicBezTo>
                  <a:pt x="8196" y="14669"/>
                  <a:pt x="8194" y="14645"/>
                  <a:pt x="8182" y="14606"/>
                </a:cubicBezTo>
                <a:cubicBezTo>
                  <a:pt x="8176" y="14587"/>
                  <a:pt x="8169" y="14573"/>
                  <a:pt x="8162" y="14564"/>
                </a:cubicBezTo>
                <a:cubicBezTo>
                  <a:pt x="8155" y="14555"/>
                  <a:pt x="8149" y="14552"/>
                  <a:pt x="8145" y="14558"/>
                </a:cubicBezTo>
                <a:close/>
                <a:moveTo>
                  <a:pt x="37" y="15211"/>
                </a:moveTo>
                <a:cubicBezTo>
                  <a:pt x="16" y="15211"/>
                  <a:pt x="0" y="15230"/>
                  <a:pt x="0" y="15255"/>
                </a:cubicBezTo>
                <a:cubicBezTo>
                  <a:pt x="0" y="15279"/>
                  <a:pt x="7" y="15299"/>
                  <a:pt x="15" y="15299"/>
                </a:cubicBezTo>
                <a:cubicBezTo>
                  <a:pt x="24" y="15299"/>
                  <a:pt x="40" y="15279"/>
                  <a:pt x="52" y="15255"/>
                </a:cubicBezTo>
                <a:cubicBezTo>
                  <a:pt x="65" y="15230"/>
                  <a:pt x="58" y="15211"/>
                  <a:pt x="37" y="15211"/>
                </a:cubicBezTo>
                <a:close/>
                <a:moveTo>
                  <a:pt x="7839" y="15235"/>
                </a:moveTo>
                <a:cubicBezTo>
                  <a:pt x="7825" y="15232"/>
                  <a:pt x="7816" y="15235"/>
                  <a:pt x="7813" y="15241"/>
                </a:cubicBezTo>
                <a:cubicBezTo>
                  <a:pt x="7812" y="15243"/>
                  <a:pt x="7817" y="15249"/>
                  <a:pt x="7818" y="15253"/>
                </a:cubicBezTo>
                <a:cubicBezTo>
                  <a:pt x="7819" y="15259"/>
                  <a:pt x="7817" y="15263"/>
                  <a:pt x="7824" y="15272"/>
                </a:cubicBezTo>
                <a:cubicBezTo>
                  <a:pt x="7825" y="15273"/>
                  <a:pt x="7827" y="15276"/>
                  <a:pt x="7828" y="15278"/>
                </a:cubicBezTo>
                <a:cubicBezTo>
                  <a:pt x="7838" y="15291"/>
                  <a:pt x="7852" y="15305"/>
                  <a:pt x="7872" y="15323"/>
                </a:cubicBezTo>
                <a:cubicBezTo>
                  <a:pt x="7872" y="15324"/>
                  <a:pt x="7872" y="15327"/>
                  <a:pt x="7873" y="15327"/>
                </a:cubicBezTo>
                <a:cubicBezTo>
                  <a:pt x="7885" y="15338"/>
                  <a:pt x="7895" y="15344"/>
                  <a:pt x="7906" y="15352"/>
                </a:cubicBezTo>
                <a:cubicBezTo>
                  <a:pt x="7911" y="15356"/>
                  <a:pt x="7916" y="15362"/>
                  <a:pt x="7921" y="15366"/>
                </a:cubicBezTo>
                <a:cubicBezTo>
                  <a:pt x="7921" y="15366"/>
                  <a:pt x="7922" y="15367"/>
                  <a:pt x="7923" y="15367"/>
                </a:cubicBezTo>
                <a:cubicBezTo>
                  <a:pt x="7937" y="15378"/>
                  <a:pt x="7950" y="15383"/>
                  <a:pt x="7960" y="15385"/>
                </a:cubicBezTo>
                <a:cubicBezTo>
                  <a:pt x="7978" y="15388"/>
                  <a:pt x="7987" y="15376"/>
                  <a:pt x="7989" y="15350"/>
                </a:cubicBezTo>
                <a:cubicBezTo>
                  <a:pt x="7987" y="15329"/>
                  <a:pt x="7949" y="15290"/>
                  <a:pt x="7901" y="15262"/>
                </a:cubicBezTo>
                <a:cubicBezTo>
                  <a:pt x="7875" y="15248"/>
                  <a:pt x="7854" y="15239"/>
                  <a:pt x="7839" y="15235"/>
                </a:cubicBezTo>
                <a:close/>
                <a:moveTo>
                  <a:pt x="9108" y="15392"/>
                </a:moveTo>
                <a:cubicBezTo>
                  <a:pt x="9083" y="15402"/>
                  <a:pt x="9064" y="15431"/>
                  <a:pt x="9055" y="15465"/>
                </a:cubicBezTo>
                <a:cubicBezTo>
                  <a:pt x="9045" y="15504"/>
                  <a:pt x="9051" y="15550"/>
                  <a:pt x="9071" y="15586"/>
                </a:cubicBezTo>
                <a:cubicBezTo>
                  <a:pt x="9089" y="15589"/>
                  <a:pt x="9117" y="15573"/>
                  <a:pt x="9146" y="15540"/>
                </a:cubicBezTo>
                <a:cubicBezTo>
                  <a:pt x="9172" y="15511"/>
                  <a:pt x="9185" y="15490"/>
                  <a:pt x="9189" y="15473"/>
                </a:cubicBezTo>
                <a:cubicBezTo>
                  <a:pt x="9190" y="15470"/>
                  <a:pt x="9190" y="15469"/>
                  <a:pt x="9191" y="15467"/>
                </a:cubicBezTo>
                <a:cubicBezTo>
                  <a:pt x="9192" y="15452"/>
                  <a:pt x="9185" y="15439"/>
                  <a:pt x="9169" y="15427"/>
                </a:cubicBezTo>
                <a:cubicBezTo>
                  <a:pt x="9147" y="15409"/>
                  <a:pt x="9122" y="15396"/>
                  <a:pt x="9108" y="15392"/>
                </a:cubicBezTo>
                <a:close/>
                <a:moveTo>
                  <a:pt x="4432" y="15614"/>
                </a:moveTo>
                <a:cubicBezTo>
                  <a:pt x="4484" y="15612"/>
                  <a:pt x="4530" y="15621"/>
                  <a:pt x="4549" y="15645"/>
                </a:cubicBezTo>
                <a:cubicBezTo>
                  <a:pt x="4564" y="15663"/>
                  <a:pt x="4587" y="15681"/>
                  <a:pt x="4600" y="15683"/>
                </a:cubicBezTo>
                <a:cubicBezTo>
                  <a:pt x="4613" y="15685"/>
                  <a:pt x="4649" y="15699"/>
                  <a:pt x="4679" y="15714"/>
                </a:cubicBezTo>
                <a:cubicBezTo>
                  <a:pt x="4709" y="15729"/>
                  <a:pt x="4781" y="15747"/>
                  <a:pt x="4841" y="15754"/>
                </a:cubicBezTo>
                <a:cubicBezTo>
                  <a:pt x="5028" y="15777"/>
                  <a:pt x="4941" y="15857"/>
                  <a:pt x="4714" y="15871"/>
                </a:cubicBezTo>
                <a:cubicBezTo>
                  <a:pt x="4595" y="15878"/>
                  <a:pt x="4506" y="15902"/>
                  <a:pt x="4517" y="15924"/>
                </a:cubicBezTo>
                <a:cubicBezTo>
                  <a:pt x="4528" y="15946"/>
                  <a:pt x="4500" y="15990"/>
                  <a:pt x="4455" y="16022"/>
                </a:cubicBezTo>
                <a:cubicBezTo>
                  <a:pt x="4382" y="16074"/>
                  <a:pt x="4403" y="16082"/>
                  <a:pt x="4670" y="16102"/>
                </a:cubicBezTo>
                <a:cubicBezTo>
                  <a:pt x="4833" y="16114"/>
                  <a:pt x="4972" y="16145"/>
                  <a:pt x="4977" y="16169"/>
                </a:cubicBezTo>
                <a:cubicBezTo>
                  <a:pt x="4982" y="16195"/>
                  <a:pt x="4834" y="16227"/>
                  <a:pt x="4625" y="16246"/>
                </a:cubicBezTo>
                <a:cubicBezTo>
                  <a:pt x="4427" y="16263"/>
                  <a:pt x="4230" y="16288"/>
                  <a:pt x="4187" y="16301"/>
                </a:cubicBezTo>
                <a:cubicBezTo>
                  <a:pt x="4096" y="16329"/>
                  <a:pt x="4040" y="16252"/>
                  <a:pt x="4099" y="16179"/>
                </a:cubicBezTo>
                <a:cubicBezTo>
                  <a:pt x="4121" y="16151"/>
                  <a:pt x="4138" y="16109"/>
                  <a:pt x="4137" y="16083"/>
                </a:cubicBezTo>
                <a:cubicBezTo>
                  <a:pt x="4137" y="16057"/>
                  <a:pt x="4103" y="16087"/>
                  <a:pt x="4062" y="16148"/>
                </a:cubicBezTo>
                <a:cubicBezTo>
                  <a:pt x="4020" y="16209"/>
                  <a:pt x="3975" y="16261"/>
                  <a:pt x="3963" y="16263"/>
                </a:cubicBezTo>
                <a:cubicBezTo>
                  <a:pt x="3910" y="16272"/>
                  <a:pt x="3744" y="16370"/>
                  <a:pt x="3744" y="16393"/>
                </a:cubicBezTo>
                <a:cubicBezTo>
                  <a:pt x="3744" y="16406"/>
                  <a:pt x="3784" y="16438"/>
                  <a:pt x="3835" y="16462"/>
                </a:cubicBezTo>
                <a:cubicBezTo>
                  <a:pt x="3966" y="16524"/>
                  <a:pt x="3917" y="16579"/>
                  <a:pt x="3682" y="16640"/>
                </a:cubicBezTo>
                <a:lnTo>
                  <a:pt x="3478" y="16693"/>
                </a:lnTo>
                <a:lnTo>
                  <a:pt x="3566" y="16776"/>
                </a:lnTo>
                <a:cubicBezTo>
                  <a:pt x="3652" y="16858"/>
                  <a:pt x="3652" y="16861"/>
                  <a:pt x="3579" y="16887"/>
                </a:cubicBezTo>
                <a:cubicBezTo>
                  <a:pt x="3527" y="16905"/>
                  <a:pt x="3494" y="16969"/>
                  <a:pt x="3471" y="17099"/>
                </a:cubicBezTo>
                <a:cubicBezTo>
                  <a:pt x="3451" y="17208"/>
                  <a:pt x="3418" y="17282"/>
                  <a:pt x="3392" y="17275"/>
                </a:cubicBezTo>
                <a:cubicBezTo>
                  <a:pt x="3367" y="17269"/>
                  <a:pt x="3347" y="17291"/>
                  <a:pt x="3347" y="17327"/>
                </a:cubicBezTo>
                <a:cubicBezTo>
                  <a:pt x="3347" y="17430"/>
                  <a:pt x="3290" y="17445"/>
                  <a:pt x="3227" y="17359"/>
                </a:cubicBezTo>
                <a:cubicBezTo>
                  <a:pt x="3187" y="17305"/>
                  <a:pt x="3180" y="17266"/>
                  <a:pt x="3205" y="17235"/>
                </a:cubicBezTo>
                <a:cubicBezTo>
                  <a:pt x="3246" y="17184"/>
                  <a:pt x="3211" y="17029"/>
                  <a:pt x="3167" y="17063"/>
                </a:cubicBezTo>
                <a:cubicBezTo>
                  <a:pt x="3125" y="17095"/>
                  <a:pt x="3077" y="16996"/>
                  <a:pt x="3026" y="16778"/>
                </a:cubicBezTo>
                <a:cubicBezTo>
                  <a:pt x="2964" y="16507"/>
                  <a:pt x="3028" y="16436"/>
                  <a:pt x="3126" y="16667"/>
                </a:cubicBezTo>
                <a:cubicBezTo>
                  <a:pt x="3167" y="16761"/>
                  <a:pt x="3200" y="16822"/>
                  <a:pt x="3200" y="16802"/>
                </a:cubicBezTo>
                <a:cubicBezTo>
                  <a:pt x="3201" y="16782"/>
                  <a:pt x="3185" y="16726"/>
                  <a:pt x="3163" y="16676"/>
                </a:cubicBezTo>
                <a:cubicBezTo>
                  <a:pt x="3142" y="16627"/>
                  <a:pt x="3135" y="16554"/>
                  <a:pt x="3146" y="16515"/>
                </a:cubicBezTo>
                <a:cubicBezTo>
                  <a:pt x="3165" y="16455"/>
                  <a:pt x="3181" y="16460"/>
                  <a:pt x="3255" y="16546"/>
                </a:cubicBezTo>
                <a:lnTo>
                  <a:pt x="3341" y="16647"/>
                </a:lnTo>
                <a:lnTo>
                  <a:pt x="3403" y="16531"/>
                </a:lnTo>
                <a:cubicBezTo>
                  <a:pt x="3451" y="16439"/>
                  <a:pt x="3454" y="16400"/>
                  <a:pt x="3420" y="16349"/>
                </a:cubicBezTo>
                <a:cubicBezTo>
                  <a:pt x="3372" y="16278"/>
                  <a:pt x="3404" y="16174"/>
                  <a:pt x="3460" y="16217"/>
                </a:cubicBezTo>
                <a:cubicBezTo>
                  <a:pt x="3479" y="16232"/>
                  <a:pt x="3517" y="16220"/>
                  <a:pt x="3546" y="16190"/>
                </a:cubicBezTo>
                <a:cubicBezTo>
                  <a:pt x="3575" y="16161"/>
                  <a:pt x="3600" y="16153"/>
                  <a:pt x="3600" y="16175"/>
                </a:cubicBezTo>
                <a:cubicBezTo>
                  <a:pt x="3601" y="16196"/>
                  <a:pt x="3618" y="16178"/>
                  <a:pt x="3639" y="16135"/>
                </a:cubicBezTo>
                <a:cubicBezTo>
                  <a:pt x="3659" y="16091"/>
                  <a:pt x="3689" y="16067"/>
                  <a:pt x="3705" y="16079"/>
                </a:cubicBezTo>
                <a:cubicBezTo>
                  <a:pt x="3722" y="16092"/>
                  <a:pt x="3744" y="16071"/>
                  <a:pt x="3756" y="16033"/>
                </a:cubicBezTo>
                <a:cubicBezTo>
                  <a:pt x="3773" y="15980"/>
                  <a:pt x="3794" y="15975"/>
                  <a:pt x="3850" y="16012"/>
                </a:cubicBezTo>
                <a:cubicBezTo>
                  <a:pt x="3908" y="16050"/>
                  <a:pt x="3936" y="16042"/>
                  <a:pt x="3997" y="15966"/>
                </a:cubicBezTo>
                <a:cubicBezTo>
                  <a:pt x="4052" y="15898"/>
                  <a:pt x="4097" y="15879"/>
                  <a:pt x="4163" y="15899"/>
                </a:cubicBezTo>
                <a:cubicBezTo>
                  <a:pt x="4246" y="15925"/>
                  <a:pt x="4254" y="15918"/>
                  <a:pt x="4237" y="15813"/>
                </a:cubicBezTo>
                <a:cubicBezTo>
                  <a:pt x="4225" y="15732"/>
                  <a:pt x="4240" y="15685"/>
                  <a:pt x="4285" y="15654"/>
                </a:cubicBezTo>
                <a:cubicBezTo>
                  <a:pt x="4324" y="15629"/>
                  <a:pt x="4380" y="15616"/>
                  <a:pt x="4432" y="15614"/>
                </a:cubicBezTo>
                <a:close/>
                <a:moveTo>
                  <a:pt x="1312" y="15800"/>
                </a:moveTo>
                <a:cubicBezTo>
                  <a:pt x="1304" y="15801"/>
                  <a:pt x="1296" y="15802"/>
                  <a:pt x="1289" y="15806"/>
                </a:cubicBezTo>
                <a:cubicBezTo>
                  <a:pt x="1266" y="15817"/>
                  <a:pt x="1273" y="15824"/>
                  <a:pt x="1295" y="15829"/>
                </a:cubicBezTo>
                <a:cubicBezTo>
                  <a:pt x="1344" y="15829"/>
                  <a:pt x="1364" y="15818"/>
                  <a:pt x="1339" y="15806"/>
                </a:cubicBezTo>
                <a:cubicBezTo>
                  <a:pt x="1332" y="15802"/>
                  <a:pt x="1322" y="15801"/>
                  <a:pt x="1312" y="15800"/>
                </a:cubicBezTo>
                <a:close/>
                <a:moveTo>
                  <a:pt x="6173" y="15876"/>
                </a:moveTo>
                <a:cubicBezTo>
                  <a:pt x="6412" y="15842"/>
                  <a:pt x="6791" y="16305"/>
                  <a:pt x="6637" y="16445"/>
                </a:cubicBezTo>
                <a:cubicBezTo>
                  <a:pt x="6562" y="16512"/>
                  <a:pt x="6443" y="16448"/>
                  <a:pt x="6443" y="16339"/>
                </a:cubicBezTo>
                <a:cubicBezTo>
                  <a:pt x="6443" y="16273"/>
                  <a:pt x="6437" y="16273"/>
                  <a:pt x="6378" y="16339"/>
                </a:cubicBezTo>
                <a:cubicBezTo>
                  <a:pt x="6342" y="16379"/>
                  <a:pt x="6237" y="16420"/>
                  <a:pt x="6145" y="16427"/>
                </a:cubicBezTo>
                <a:cubicBezTo>
                  <a:pt x="6053" y="16435"/>
                  <a:pt x="5966" y="16456"/>
                  <a:pt x="5952" y="16473"/>
                </a:cubicBezTo>
                <a:cubicBezTo>
                  <a:pt x="5914" y="16521"/>
                  <a:pt x="5839" y="16511"/>
                  <a:pt x="5812" y="16456"/>
                </a:cubicBezTo>
                <a:cubicBezTo>
                  <a:pt x="5798" y="16430"/>
                  <a:pt x="5797" y="16340"/>
                  <a:pt x="5810" y="16255"/>
                </a:cubicBezTo>
                <a:cubicBezTo>
                  <a:pt x="5834" y="16094"/>
                  <a:pt x="6023" y="15898"/>
                  <a:pt x="6173" y="15876"/>
                </a:cubicBezTo>
                <a:close/>
                <a:moveTo>
                  <a:pt x="7054" y="15928"/>
                </a:moveTo>
                <a:cubicBezTo>
                  <a:pt x="7031" y="15934"/>
                  <a:pt x="7019" y="15952"/>
                  <a:pt x="7021" y="15976"/>
                </a:cubicBezTo>
                <a:cubicBezTo>
                  <a:pt x="7022" y="15982"/>
                  <a:pt x="7022" y="15989"/>
                  <a:pt x="7024" y="15995"/>
                </a:cubicBezTo>
                <a:cubicBezTo>
                  <a:pt x="7028" y="16006"/>
                  <a:pt x="7034" y="16018"/>
                  <a:pt x="7043" y="16029"/>
                </a:cubicBezTo>
                <a:cubicBezTo>
                  <a:pt x="7060" y="16050"/>
                  <a:pt x="7067" y="16059"/>
                  <a:pt x="7072" y="16054"/>
                </a:cubicBezTo>
                <a:cubicBezTo>
                  <a:pt x="7077" y="16049"/>
                  <a:pt x="7078" y="16029"/>
                  <a:pt x="7078" y="15991"/>
                </a:cubicBezTo>
                <a:cubicBezTo>
                  <a:pt x="7078" y="15958"/>
                  <a:pt x="7068" y="15934"/>
                  <a:pt x="7054" y="15928"/>
                </a:cubicBezTo>
                <a:close/>
                <a:moveTo>
                  <a:pt x="8998" y="15930"/>
                </a:moveTo>
                <a:cubicBezTo>
                  <a:pt x="8982" y="15930"/>
                  <a:pt x="8966" y="15933"/>
                  <a:pt x="8953" y="15940"/>
                </a:cubicBezTo>
                <a:cubicBezTo>
                  <a:pt x="8929" y="15952"/>
                  <a:pt x="8949" y="15962"/>
                  <a:pt x="8998" y="15962"/>
                </a:cubicBezTo>
                <a:cubicBezTo>
                  <a:pt x="9048" y="15962"/>
                  <a:pt x="9068" y="15952"/>
                  <a:pt x="9043" y="15940"/>
                </a:cubicBezTo>
                <a:cubicBezTo>
                  <a:pt x="9031" y="15933"/>
                  <a:pt x="9014" y="15930"/>
                  <a:pt x="8998" y="15930"/>
                </a:cubicBezTo>
                <a:close/>
                <a:moveTo>
                  <a:pt x="9520" y="15980"/>
                </a:moveTo>
                <a:cubicBezTo>
                  <a:pt x="9501" y="15982"/>
                  <a:pt x="9484" y="15989"/>
                  <a:pt x="9470" y="16001"/>
                </a:cubicBezTo>
                <a:cubicBezTo>
                  <a:pt x="9468" y="16003"/>
                  <a:pt x="9466" y="16004"/>
                  <a:pt x="9464" y="16007"/>
                </a:cubicBezTo>
                <a:cubicBezTo>
                  <a:pt x="9452" y="16019"/>
                  <a:pt x="9442" y="16036"/>
                  <a:pt x="9436" y="16058"/>
                </a:cubicBezTo>
                <a:cubicBezTo>
                  <a:pt x="9429" y="16086"/>
                  <a:pt x="9426" y="16099"/>
                  <a:pt x="9432" y="16100"/>
                </a:cubicBezTo>
                <a:cubicBezTo>
                  <a:pt x="9438" y="16101"/>
                  <a:pt x="9452" y="16091"/>
                  <a:pt x="9477" y="16066"/>
                </a:cubicBezTo>
                <a:cubicBezTo>
                  <a:pt x="9546" y="15995"/>
                  <a:pt x="9615" y="16034"/>
                  <a:pt x="9586" y="16127"/>
                </a:cubicBezTo>
                <a:cubicBezTo>
                  <a:pt x="9582" y="16140"/>
                  <a:pt x="9581" y="16149"/>
                  <a:pt x="9583" y="16158"/>
                </a:cubicBezTo>
                <a:cubicBezTo>
                  <a:pt x="9589" y="16183"/>
                  <a:pt x="9624" y="16189"/>
                  <a:pt x="9705" y="16186"/>
                </a:cubicBezTo>
                <a:cubicBezTo>
                  <a:pt x="9783" y="16183"/>
                  <a:pt x="9812" y="16172"/>
                  <a:pt x="9771" y="16160"/>
                </a:cubicBezTo>
                <a:cubicBezTo>
                  <a:pt x="9732" y="16147"/>
                  <a:pt x="9670" y="16098"/>
                  <a:pt x="9634" y="16051"/>
                </a:cubicBezTo>
                <a:cubicBezTo>
                  <a:pt x="9597" y="16003"/>
                  <a:pt x="9556" y="15979"/>
                  <a:pt x="9520" y="15980"/>
                </a:cubicBezTo>
                <a:close/>
                <a:moveTo>
                  <a:pt x="10976" y="16064"/>
                </a:moveTo>
                <a:cubicBezTo>
                  <a:pt x="10962" y="16064"/>
                  <a:pt x="10946" y="16066"/>
                  <a:pt x="10935" y="16072"/>
                </a:cubicBezTo>
                <a:cubicBezTo>
                  <a:pt x="10925" y="16076"/>
                  <a:pt x="10925" y="16081"/>
                  <a:pt x="10924" y="16085"/>
                </a:cubicBezTo>
                <a:cubicBezTo>
                  <a:pt x="10927" y="16091"/>
                  <a:pt x="10946" y="16096"/>
                  <a:pt x="10978" y="16096"/>
                </a:cubicBezTo>
                <a:cubicBezTo>
                  <a:pt x="10989" y="16096"/>
                  <a:pt x="10992" y="16094"/>
                  <a:pt x="11000" y="16093"/>
                </a:cubicBezTo>
                <a:cubicBezTo>
                  <a:pt x="11007" y="16088"/>
                  <a:pt x="11010" y="16082"/>
                  <a:pt x="11004" y="16075"/>
                </a:cubicBezTo>
                <a:cubicBezTo>
                  <a:pt x="10998" y="16068"/>
                  <a:pt x="10988" y="16065"/>
                  <a:pt x="10976" y="16064"/>
                </a:cubicBezTo>
                <a:close/>
                <a:moveTo>
                  <a:pt x="16516" y="16198"/>
                </a:moveTo>
                <a:cubicBezTo>
                  <a:pt x="16484" y="16198"/>
                  <a:pt x="16450" y="16198"/>
                  <a:pt x="16422" y="16204"/>
                </a:cubicBezTo>
                <a:cubicBezTo>
                  <a:pt x="16368" y="16214"/>
                  <a:pt x="16403" y="16222"/>
                  <a:pt x="16502" y="16223"/>
                </a:cubicBezTo>
                <a:cubicBezTo>
                  <a:pt x="16601" y="16223"/>
                  <a:pt x="16647" y="16216"/>
                  <a:pt x="16603" y="16205"/>
                </a:cubicBezTo>
                <a:cubicBezTo>
                  <a:pt x="16581" y="16200"/>
                  <a:pt x="16549" y="16198"/>
                  <a:pt x="16516" y="16198"/>
                </a:cubicBezTo>
                <a:close/>
                <a:moveTo>
                  <a:pt x="10708" y="16211"/>
                </a:moveTo>
                <a:cubicBezTo>
                  <a:pt x="10663" y="16208"/>
                  <a:pt x="10632" y="16223"/>
                  <a:pt x="10654" y="16257"/>
                </a:cubicBezTo>
                <a:cubicBezTo>
                  <a:pt x="10654" y="16257"/>
                  <a:pt x="10654" y="16259"/>
                  <a:pt x="10654" y="16259"/>
                </a:cubicBezTo>
                <a:cubicBezTo>
                  <a:pt x="10672" y="16285"/>
                  <a:pt x="10731" y="16311"/>
                  <a:pt x="10785" y="16316"/>
                </a:cubicBezTo>
                <a:cubicBezTo>
                  <a:pt x="10824" y="16320"/>
                  <a:pt x="10846" y="16319"/>
                  <a:pt x="10855" y="16313"/>
                </a:cubicBezTo>
                <a:cubicBezTo>
                  <a:pt x="10859" y="16306"/>
                  <a:pt x="10854" y="16293"/>
                  <a:pt x="10845" y="16278"/>
                </a:cubicBezTo>
                <a:cubicBezTo>
                  <a:pt x="10843" y="16275"/>
                  <a:pt x="10842" y="16274"/>
                  <a:pt x="10839" y="16271"/>
                </a:cubicBezTo>
                <a:cubicBezTo>
                  <a:pt x="10811" y="16236"/>
                  <a:pt x="10753" y="16214"/>
                  <a:pt x="10708" y="16211"/>
                </a:cubicBezTo>
                <a:close/>
                <a:moveTo>
                  <a:pt x="11659" y="16242"/>
                </a:moveTo>
                <a:cubicBezTo>
                  <a:pt x="11646" y="16241"/>
                  <a:pt x="11631" y="16245"/>
                  <a:pt x="11618" y="16251"/>
                </a:cubicBezTo>
                <a:cubicBezTo>
                  <a:pt x="11590" y="16266"/>
                  <a:pt x="11598" y="16276"/>
                  <a:pt x="11640" y="16278"/>
                </a:cubicBezTo>
                <a:cubicBezTo>
                  <a:pt x="11678" y="16280"/>
                  <a:pt x="11700" y="16270"/>
                  <a:pt x="11688" y="16255"/>
                </a:cubicBezTo>
                <a:cubicBezTo>
                  <a:pt x="11682" y="16248"/>
                  <a:pt x="11671" y="16242"/>
                  <a:pt x="11659" y="16242"/>
                </a:cubicBezTo>
                <a:close/>
                <a:moveTo>
                  <a:pt x="18421" y="16328"/>
                </a:moveTo>
                <a:cubicBezTo>
                  <a:pt x="18396" y="16328"/>
                  <a:pt x="18404" y="16349"/>
                  <a:pt x="18448" y="16391"/>
                </a:cubicBezTo>
                <a:cubicBezTo>
                  <a:pt x="18487" y="16427"/>
                  <a:pt x="18502" y="16457"/>
                  <a:pt x="18482" y="16458"/>
                </a:cubicBezTo>
                <a:cubicBezTo>
                  <a:pt x="18464" y="16459"/>
                  <a:pt x="18487" y="16485"/>
                  <a:pt x="18530" y="16514"/>
                </a:cubicBezTo>
                <a:cubicBezTo>
                  <a:pt x="18545" y="16520"/>
                  <a:pt x="18556" y="16525"/>
                  <a:pt x="18566" y="16533"/>
                </a:cubicBezTo>
                <a:cubicBezTo>
                  <a:pt x="18610" y="16557"/>
                  <a:pt x="18658" y="16577"/>
                  <a:pt x="18686" y="16580"/>
                </a:cubicBezTo>
                <a:cubicBezTo>
                  <a:pt x="18697" y="16581"/>
                  <a:pt x="18708" y="16581"/>
                  <a:pt x="18715" y="16579"/>
                </a:cubicBezTo>
                <a:cubicBezTo>
                  <a:pt x="18773" y="16561"/>
                  <a:pt x="18699" y="16463"/>
                  <a:pt x="18563" y="16381"/>
                </a:cubicBezTo>
                <a:cubicBezTo>
                  <a:pt x="18494" y="16347"/>
                  <a:pt x="18443" y="16328"/>
                  <a:pt x="18421" y="16328"/>
                </a:cubicBezTo>
                <a:close/>
                <a:moveTo>
                  <a:pt x="7483" y="16372"/>
                </a:moveTo>
                <a:cubicBezTo>
                  <a:pt x="7471" y="16374"/>
                  <a:pt x="7466" y="16380"/>
                  <a:pt x="7470" y="16389"/>
                </a:cubicBezTo>
                <a:cubicBezTo>
                  <a:pt x="7476" y="16400"/>
                  <a:pt x="7493" y="16414"/>
                  <a:pt x="7521" y="16433"/>
                </a:cubicBezTo>
                <a:cubicBezTo>
                  <a:pt x="7566" y="16464"/>
                  <a:pt x="7598" y="16480"/>
                  <a:pt x="7622" y="16489"/>
                </a:cubicBezTo>
                <a:cubicBezTo>
                  <a:pt x="7621" y="16481"/>
                  <a:pt x="7613" y="16466"/>
                  <a:pt x="7594" y="16437"/>
                </a:cubicBezTo>
                <a:cubicBezTo>
                  <a:pt x="7574" y="16408"/>
                  <a:pt x="7541" y="16386"/>
                  <a:pt x="7512" y="16378"/>
                </a:cubicBezTo>
                <a:cubicBezTo>
                  <a:pt x="7504" y="16376"/>
                  <a:pt x="7495" y="16372"/>
                  <a:pt x="7489" y="16372"/>
                </a:cubicBezTo>
                <a:cubicBezTo>
                  <a:pt x="7486" y="16372"/>
                  <a:pt x="7485" y="16372"/>
                  <a:pt x="7483" y="16372"/>
                </a:cubicBezTo>
                <a:close/>
                <a:moveTo>
                  <a:pt x="11097" y="16389"/>
                </a:moveTo>
                <a:cubicBezTo>
                  <a:pt x="11075" y="16393"/>
                  <a:pt x="11063" y="16404"/>
                  <a:pt x="11072" y="16422"/>
                </a:cubicBezTo>
                <a:cubicBezTo>
                  <a:pt x="11078" y="16433"/>
                  <a:pt x="11083" y="16436"/>
                  <a:pt x="11089" y="16443"/>
                </a:cubicBezTo>
                <a:cubicBezTo>
                  <a:pt x="11094" y="16446"/>
                  <a:pt x="11104" y="16456"/>
                  <a:pt x="11108" y="16456"/>
                </a:cubicBezTo>
                <a:cubicBezTo>
                  <a:pt x="11115" y="16453"/>
                  <a:pt x="11127" y="16441"/>
                  <a:pt x="11135" y="16424"/>
                </a:cubicBezTo>
                <a:cubicBezTo>
                  <a:pt x="11137" y="16420"/>
                  <a:pt x="11136" y="16416"/>
                  <a:pt x="11135" y="16412"/>
                </a:cubicBezTo>
                <a:cubicBezTo>
                  <a:pt x="11135" y="16411"/>
                  <a:pt x="11135" y="16411"/>
                  <a:pt x="11135" y="16410"/>
                </a:cubicBezTo>
                <a:cubicBezTo>
                  <a:pt x="11131" y="16400"/>
                  <a:pt x="11116" y="16394"/>
                  <a:pt x="11097" y="16389"/>
                </a:cubicBezTo>
                <a:close/>
                <a:moveTo>
                  <a:pt x="12108" y="16395"/>
                </a:moveTo>
                <a:cubicBezTo>
                  <a:pt x="12097" y="16399"/>
                  <a:pt x="12089" y="16410"/>
                  <a:pt x="12084" y="16425"/>
                </a:cubicBezTo>
                <a:cubicBezTo>
                  <a:pt x="12076" y="16456"/>
                  <a:pt x="12040" y="16481"/>
                  <a:pt x="12004" y="16481"/>
                </a:cubicBezTo>
                <a:cubicBezTo>
                  <a:pt x="11992" y="16481"/>
                  <a:pt x="11982" y="16488"/>
                  <a:pt x="11972" y="16492"/>
                </a:cubicBezTo>
                <a:cubicBezTo>
                  <a:pt x="11965" y="16496"/>
                  <a:pt x="11956" y="16495"/>
                  <a:pt x="11950" y="16500"/>
                </a:cubicBezTo>
                <a:cubicBezTo>
                  <a:pt x="11949" y="16501"/>
                  <a:pt x="11949" y="16503"/>
                  <a:pt x="11949" y="16504"/>
                </a:cubicBezTo>
                <a:cubicBezTo>
                  <a:pt x="11939" y="16515"/>
                  <a:pt x="11932" y="16530"/>
                  <a:pt x="11932" y="16546"/>
                </a:cubicBezTo>
                <a:cubicBezTo>
                  <a:pt x="11932" y="16550"/>
                  <a:pt x="11934" y="16552"/>
                  <a:pt x="11935" y="16556"/>
                </a:cubicBezTo>
                <a:cubicBezTo>
                  <a:pt x="11986" y="16600"/>
                  <a:pt x="12224" y="16635"/>
                  <a:pt x="12683" y="16667"/>
                </a:cubicBezTo>
                <a:cubicBezTo>
                  <a:pt x="12854" y="16678"/>
                  <a:pt x="13078" y="16701"/>
                  <a:pt x="13220" y="16720"/>
                </a:cubicBezTo>
                <a:cubicBezTo>
                  <a:pt x="13235" y="16722"/>
                  <a:pt x="13243" y="16722"/>
                  <a:pt x="13259" y="16724"/>
                </a:cubicBezTo>
                <a:cubicBezTo>
                  <a:pt x="13262" y="16724"/>
                  <a:pt x="13265" y="16724"/>
                  <a:pt x="13268" y="16724"/>
                </a:cubicBezTo>
                <a:cubicBezTo>
                  <a:pt x="13273" y="16725"/>
                  <a:pt x="13276" y="16725"/>
                  <a:pt x="13280" y="16726"/>
                </a:cubicBezTo>
                <a:cubicBezTo>
                  <a:pt x="13679" y="16783"/>
                  <a:pt x="13774" y="16780"/>
                  <a:pt x="13774" y="16705"/>
                </a:cubicBezTo>
                <a:cubicBezTo>
                  <a:pt x="13774" y="16667"/>
                  <a:pt x="13740" y="16629"/>
                  <a:pt x="13699" y="16619"/>
                </a:cubicBezTo>
                <a:cubicBezTo>
                  <a:pt x="13602" y="16595"/>
                  <a:pt x="12433" y="16447"/>
                  <a:pt x="12291" y="16441"/>
                </a:cubicBezTo>
                <a:cubicBezTo>
                  <a:pt x="12232" y="16438"/>
                  <a:pt x="12165" y="16421"/>
                  <a:pt x="12142" y="16403"/>
                </a:cubicBezTo>
                <a:cubicBezTo>
                  <a:pt x="12130" y="16394"/>
                  <a:pt x="12118" y="16391"/>
                  <a:pt x="12108" y="16395"/>
                </a:cubicBezTo>
                <a:close/>
                <a:moveTo>
                  <a:pt x="19097" y="16531"/>
                </a:moveTo>
                <a:cubicBezTo>
                  <a:pt x="19061" y="16551"/>
                  <a:pt x="19036" y="16571"/>
                  <a:pt x="19022" y="16592"/>
                </a:cubicBezTo>
                <a:cubicBezTo>
                  <a:pt x="19044" y="16594"/>
                  <a:pt x="19081" y="16579"/>
                  <a:pt x="19095" y="16550"/>
                </a:cubicBezTo>
                <a:cubicBezTo>
                  <a:pt x="19099" y="16541"/>
                  <a:pt x="19098" y="16535"/>
                  <a:pt x="19097" y="16531"/>
                </a:cubicBezTo>
                <a:close/>
                <a:moveTo>
                  <a:pt x="11756" y="16753"/>
                </a:moveTo>
                <a:cubicBezTo>
                  <a:pt x="11751" y="16755"/>
                  <a:pt x="11746" y="16759"/>
                  <a:pt x="11740" y="16766"/>
                </a:cubicBezTo>
                <a:cubicBezTo>
                  <a:pt x="11729" y="16780"/>
                  <a:pt x="11715" y="16802"/>
                  <a:pt x="11702" y="16829"/>
                </a:cubicBezTo>
                <a:cubicBezTo>
                  <a:pt x="11680" y="16873"/>
                  <a:pt x="11670" y="16895"/>
                  <a:pt x="11671" y="16900"/>
                </a:cubicBezTo>
                <a:cubicBezTo>
                  <a:pt x="11672" y="16899"/>
                  <a:pt x="11674" y="16899"/>
                  <a:pt x="11675" y="16898"/>
                </a:cubicBezTo>
                <a:cubicBezTo>
                  <a:pt x="11680" y="16896"/>
                  <a:pt x="11691" y="16883"/>
                  <a:pt x="11719" y="16850"/>
                </a:cubicBezTo>
                <a:cubicBezTo>
                  <a:pt x="11754" y="16808"/>
                  <a:pt x="11776" y="16764"/>
                  <a:pt x="11767" y="16753"/>
                </a:cubicBezTo>
                <a:cubicBezTo>
                  <a:pt x="11764" y="16750"/>
                  <a:pt x="11760" y="16750"/>
                  <a:pt x="11756" y="16753"/>
                </a:cubicBezTo>
                <a:close/>
                <a:moveTo>
                  <a:pt x="13925" y="16778"/>
                </a:moveTo>
                <a:cubicBezTo>
                  <a:pt x="13913" y="16777"/>
                  <a:pt x="13900" y="16781"/>
                  <a:pt x="13887" y="16787"/>
                </a:cubicBezTo>
                <a:cubicBezTo>
                  <a:pt x="13858" y="16801"/>
                  <a:pt x="13867" y="16812"/>
                  <a:pt x="13908" y="16814"/>
                </a:cubicBezTo>
                <a:cubicBezTo>
                  <a:pt x="13946" y="16816"/>
                  <a:pt x="13968" y="16804"/>
                  <a:pt x="13956" y="16789"/>
                </a:cubicBezTo>
                <a:cubicBezTo>
                  <a:pt x="13950" y="16782"/>
                  <a:pt x="13938" y="16778"/>
                  <a:pt x="13925" y="16778"/>
                </a:cubicBezTo>
                <a:close/>
                <a:moveTo>
                  <a:pt x="14361" y="16867"/>
                </a:moveTo>
                <a:cubicBezTo>
                  <a:pt x="14344" y="16867"/>
                  <a:pt x="14328" y="16871"/>
                  <a:pt x="14316" y="16877"/>
                </a:cubicBezTo>
                <a:cubicBezTo>
                  <a:pt x="14291" y="16889"/>
                  <a:pt x="14311" y="16900"/>
                  <a:pt x="14361" y="16900"/>
                </a:cubicBezTo>
                <a:cubicBezTo>
                  <a:pt x="14410" y="16900"/>
                  <a:pt x="14432" y="16889"/>
                  <a:pt x="14407" y="16877"/>
                </a:cubicBezTo>
                <a:cubicBezTo>
                  <a:pt x="14394" y="16871"/>
                  <a:pt x="14377" y="16867"/>
                  <a:pt x="14361" y="16867"/>
                </a:cubicBezTo>
                <a:close/>
                <a:moveTo>
                  <a:pt x="15870" y="16867"/>
                </a:moveTo>
                <a:cubicBezTo>
                  <a:pt x="15857" y="16867"/>
                  <a:pt x="15843" y="16869"/>
                  <a:pt x="15830" y="16875"/>
                </a:cubicBezTo>
                <a:cubicBezTo>
                  <a:pt x="15801" y="16889"/>
                  <a:pt x="15809" y="16900"/>
                  <a:pt x="15851" y="16902"/>
                </a:cubicBezTo>
                <a:cubicBezTo>
                  <a:pt x="15889" y="16904"/>
                  <a:pt x="15911" y="16894"/>
                  <a:pt x="15899" y="16879"/>
                </a:cubicBezTo>
                <a:cubicBezTo>
                  <a:pt x="15893" y="16872"/>
                  <a:pt x="15882" y="16868"/>
                  <a:pt x="15870" y="16867"/>
                </a:cubicBezTo>
                <a:close/>
                <a:moveTo>
                  <a:pt x="13297" y="16869"/>
                </a:moveTo>
                <a:cubicBezTo>
                  <a:pt x="13283" y="16870"/>
                  <a:pt x="13268" y="16871"/>
                  <a:pt x="13256" y="16875"/>
                </a:cubicBezTo>
                <a:cubicBezTo>
                  <a:pt x="13225" y="16885"/>
                  <a:pt x="13241" y="16894"/>
                  <a:pt x="13285" y="16896"/>
                </a:cubicBezTo>
                <a:cubicBezTo>
                  <a:pt x="13350" y="16896"/>
                  <a:pt x="13377" y="16886"/>
                  <a:pt x="13344" y="16875"/>
                </a:cubicBezTo>
                <a:cubicBezTo>
                  <a:pt x="13331" y="16871"/>
                  <a:pt x="13314" y="16870"/>
                  <a:pt x="13297" y="16869"/>
                </a:cubicBezTo>
                <a:close/>
                <a:moveTo>
                  <a:pt x="13601" y="16911"/>
                </a:moveTo>
                <a:cubicBezTo>
                  <a:pt x="13582" y="16911"/>
                  <a:pt x="13560" y="16913"/>
                  <a:pt x="13543" y="16919"/>
                </a:cubicBezTo>
                <a:cubicBezTo>
                  <a:pt x="13508" y="16930"/>
                  <a:pt x="13528" y="16941"/>
                  <a:pt x="13587" y="16942"/>
                </a:cubicBezTo>
                <a:cubicBezTo>
                  <a:pt x="13647" y="16943"/>
                  <a:pt x="13675" y="16933"/>
                  <a:pt x="13651" y="16921"/>
                </a:cubicBezTo>
                <a:cubicBezTo>
                  <a:pt x="13639" y="16915"/>
                  <a:pt x="13621" y="16912"/>
                  <a:pt x="13601" y="16911"/>
                </a:cubicBezTo>
                <a:close/>
                <a:moveTo>
                  <a:pt x="15003" y="16911"/>
                </a:moveTo>
                <a:cubicBezTo>
                  <a:pt x="14999" y="16912"/>
                  <a:pt x="14984" y="16928"/>
                  <a:pt x="14958" y="16957"/>
                </a:cubicBezTo>
                <a:cubicBezTo>
                  <a:pt x="14922" y="16998"/>
                  <a:pt x="14903" y="17053"/>
                  <a:pt x="14916" y="17080"/>
                </a:cubicBezTo>
                <a:cubicBezTo>
                  <a:pt x="14917" y="17081"/>
                  <a:pt x="14918" y="17082"/>
                  <a:pt x="14919" y="17084"/>
                </a:cubicBezTo>
                <a:cubicBezTo>
                  <a:pt x="14953" y="17107"/>
                  <a:pt x="14980" y="17122"/>
                  <a:pt x="14999" y="17126"/>
                </a:cubicBezTo>
                <a:cubicBezTo>
                  <a:pt x="15009" y="17119"/>
                  <a:pt x="15003" y="17103"/>
                  <a:pt x="14981" y="17076"/>
                </a:cubicBezTo>
                <a:cubicBezTo>
                  <a:pt x="14949" y="17036"/>
                  <a:pt x="14949" y="17007"/>
                  <a:pt x="14981" y="16954"/>
                </a:cubicBezTo>
                <a:cubicBezTo>
                  <a:pt x="14998" y="16925"/>
                  <a:pt x="15006" y="16911"/>
                  <a:pt x="15003" y="16911"/>
                </a:cubicBezTo>
                <a:close/>
                <a:moveTo>
                  <a:pt x="15293" y="16911"/>
                </a:moveTo>
                <a:cubicBezTo>
                  <a:pt x="15267" y="16911"/>
                  <a:pt x="15239" y="16914"/>
                  <a:pt x="15217" y="16919"/>
                </a:cubicBezTo>
                <a:cubicBezTo>
                  <a:pt x="15172" y="16930"/>
                  <a:pt x="15200" y="16940"/>
                  <a:pt x="15279" y="16940"/>
                </a:cubicBezTo>
                <a:cubicBezTo>
                  <a:pt x="15358" y="16941"/>
                  <a:pt x="15395" y="16930"/>
                  <a:pt x="15361" y="16919"/>
                </a:cubicBezTo>
                <a:cubicBezTo>
                  <a:pt x="15343" y="16914"/>
                  <a:pt x="15319" y="16912"/>
                  <a:pt x="15293" y="16911"/>
                </a:cubicBezTo>
                <a:close/>
                <a:moveTo>
                  <a:pt x="16064" y="16913"/>
                </a:moveTo>
                <a:cubicBezTo>
                  <a:pt x="16051" y="16915"/>
                  <a:pt x="16039" y="16915"/>
                  <a:pt x="16027" y="16919"/>
                </a:cubicBezTo>
                <a:cubicBezTo>
                  <a:pt x="15993" y="16930"/>
                  <a:pt x="16012" y="16941"/>
                  <a:pt x="16067" y="16942"/>
                </a:cubicBezTo>
                <a:cubicBezTo>
                  <a:pt x="16102" y="16940"/>
                  <a:pt x="16119" y="16932"/>
                  <a:pt x="16098" y="16921"/>
                </a:cubicBezTo>
                <a:cubicBezTo>
                  <a:pt x="16089" y="16916"/>
                  <a:pt x="16076" y="16915"/>
                  <a:pt x="16064" y="16913"/>
                </a:cubicBezTo>
                <a:close/>
                <a:moveTo>
                  <a:pt x="13858" y="16955"/>
                </a:moveTo>
                <a:cubicBezTo>
                  <a:pt x="13841" y="16955"/>
                  <a:pt x="13825" y="16959"/>
                  <a:pt x="13813" y="16965"/>
                </a:cubicBezTo>
                <a:cubicBezTo>
                  <a:pt x="13788" y="16977"/>
                  <a:pt x="13808" y="16988"/>
                  <a:pt x="13858" y="16988"/>
                </a:cubicBezTo>
                <a:cubicBezTo>
                  <a:pt x="13907" y="16988"/>
                  <a:pt x="13927" y="16977"/>
                  <a:pt x="13902" y="16965"/>
                </a:cubicBezTo>
                <a:cubicBezTo>
                  <a:pt x="13890" y="16959"/>
                  <a:pt x="13874" y="16955"/>
                  <a:pt x="13858" y="16955"/>
                </a:cubicBezTo>
                <a:close/>
                <a:moveTo>
                  <a:pt x="15513" y="16955"/>
                </a:moveTo>
                <a:lnTo>
                  <a:pt x="15422" y="16959"/>
                </a:lnTo>
                <a:lnTo>
                  <a:pt x="15513" y="16996"/>
                </a:lnTo>
                <a:cubicBezTo>
                  <a:pt x="15540" y="17006"/>
                  <a:pt x="15564" y="17009"/>
                  <a:pt x="15592" y="17017"/>
                </a:cubicBezTo>
                <a:cubicBezTo>
                  <a:pt x="15598" y="17018"/>
                  <a:pt x="15617" y="17021"/>
                  <a:pt x="15621" y="17022"/>
                </a:cubicBezTo>
                <a:cubicBezTo>
                  <a:pt x="15651" y="17032"/>
                  <a:pt x="15657" y="17033"/>
                  <a:pt x="15668" y="17034"/>
                </a:cubicBezTo>
                <a:cubicBezTo>
                  <a:pt x="15675" y="17034"/>
                  <a:pt x="15680" y="17033"/>
                  <a:pt x="15683" y="17032"/>
                </a:cubicBezTo>
                <a:cubicBezTo>
                  <a:pt x="15681" y="17026"/>
                  <a:pt x="15669" y="17011"/>
                  <a:pt x="15648" y="16990"/>
                </a:cubicBezTo>
                <a:cubicBezTo>
                  <a:pt x="15615" y="16969"/>
                  <a:pt x="15559" y="16954"/>
                  <a:pt x="15513" y="16955"/>
                </a:cubicBezTo>
                <a:close/>
                <a:moveTo>
                  <a:pt x="18686" y="16965"/>
                </a:moveTo>
                <a:cubicBezTo>
                  <a:pt x="18649" y="16969"/>
                  <a:pt x="18622" y="16982"/>
                  <a:pt x="18629" y="16999"/>
                </a:cubicBezTo>
                <a:cubicBezTo>
                  <a:pt x="18641" y="17022"/>
                  <a:pt x="18659" y="17033"/>
                  <a:pt x="18677" y="17036"/>
                </a:cubicBezTo>
                <a:cubicBezTo>
                  <a:pt x="18688" y="17035"/>
                  <a:pt x="18700" y="17031"/>
                  <a:pt x="18715" y="17022"/>
                </a:cubicBezTo>
                <a:cubicBezTo>
                  <a:pt x="18720" y="17017"/>
                  <a:pt x="18725" y="17013"/>
                  <a:pt x="18729" y="17005"/>
                </a:cubicBezTo>
                <a:cubicBezTo>
                  <a:pt x="18738" y="16988"/>
                  <a:pt x="18719" y="16971"/>
                  <a:pt x="18686" y="16965"/>
                </a:cubicBezTo>
                <a:close/>
                <a:moveTo>
                  <a:pt x="15805" y="17059"/>
                </a:moveTo>
                <a:cubicBezTo>
                  <a:pt x="15794" y="17059"/>
                  <a:pt x="15787" y="17059"/>
                  <a:pt x="15782" y="17061"/>
                </a:cubicBezTo>
                <a:cubicBezTo>
                  <a:pt x="15806" y="17079"/>
                  <a:pt x="15835" y="17097"/>
                  <a:pt x="15873" y="17112"/>
                </a:cubicBezTo>
                <a:cubicBezTo>
                  <a:pt x="15893" y="17119"/>
                  <a:pt x="15912" y="17126"/>
                  <a:pt x="15935" y="17131"/>
                </a:cubicBezTo>
                <a:cubicBezTo>
                  <a:pt x="16123" y="17177"/>
                  <a:pt x="16151" y="17176"/>
                  <a:pt x="16089" y="17133"/>
                </a:cubicBezTo>
                <a:cubicBezTo>
                  <a:pt x="16064" y="17116"/>
                  <a:pt x="16009" y="17100"/>
                  <a:pt x="15952" y="17086"/>
                </a:cubicBezTo>
                <a:cubicBezTo>
                  <a:pt x="15951" y="17086"/>
                  <a:pt x="15950" y="17086"/>
                  <a:pt x="15950" y="17086"/>
                </a:cubicBezTo>
                <a:cubicBezTo>
                  <a:pt x="15925" y="17085"/>
                  <a:pt x="15892" y="17077"/>
                  <a:pt x="15861" y="17066"/>
                </a:cubicBezTo>
                <a:cubicBezTo>
                  <a:pt x="15840" y="17063"/>
                  <a:pt x="15819" y="17059"/>
                  <a:pt x="15805" y="17059"/>
                </a:cubicBezTo>
                <a:close/>
                <a:moveTo>
                  <a:pt x="14291" y="17074"/>
                </a:moveTo>
                <a:cubicBezTo>
                  <a:pt x="14282" y="17076"/>
                  <a:pt x="14274" y="17081"/>
                  <a:pt x="14270" y="17086"/>
                </a:cubicBezTo>
                <a:cubicBezTo>
                  <a:pt x="14265" y="17090"/>
                  <a:pt x="14264" y="17094"/>
                  <a:pt x="14265" y="17101"/>
                </a:cubicBezTo>
                <a:cubicBezTo>
                  <a:pt x="14266" y="17107"/>
                  <a:pt x="14261" y="17114"/>
                  <a:pt x="14254" y="17122"/>
                </a:cubicBezTo>
                <a:cubicBezTo>
                  <a:pt x="14247" y="17129"/>
                  <a:pt x="14236" y="17137"/>
                  <a:pt x="14223" y="17145"/>
                </a:cubicBezTo>
                <a:cubicBezTo>
                  <a:pt x="14197" y="17160"/>
                  <a:pt x="14162" y="17178"/>
                  <a:pt x="14121" y="17189"/>
                </a:cubicBezTo>
                <a:cubicBezTo>
                  <a:pt x="14120" y="17189"/>
                  <a:pt x="14119" y="17188"/>
                  <a:pt x="14117" y="17189"/>
                </a:cubicBezTo>
                <a:cubicBezTo>
                  <a:pt x="14116" y="17189"/>
                  <a:pt x="14116" y="17191"/>
                  <a:pt x="14115" y="17191"/>
                </a:cubicBezTo>
                <a:cubicBezTo>
                  <a:pt x="14070" y="17203"/>
                  <a:pt x="14041" y="17217"/>
                  <a:pt x="14018" y="17231"/>
                </a:cubicBezTo>
                <a:cubicBezTo>
                  <a:pt x="14000" y="17243"/>
                  <a:pt x="13987" y="17256"/>
                  <a:pt x="13981" y="17271"/>
                </a:cubicBezTo>
                <a:cubicBezTo>
                  <a:pt x="13980" y="17278"/>
                  <a:pt x="13977" y="17283"/>
                  <a:pt x="13979" y="17290"/>
                </a:cubicBezTo>
                <a:cubicBezTo>
                  <a:pt x="13984" y="17305"/>
                  <a:pt x="13984" y="17319"/>
                  <a:pt x="13981" y="17332"/>
                </a:cubicBezTo>
                <a:cubicBezTo>
                  <a:pt x="13987" y="17362"/>
                  <a:pt x="14000" y="17373"/>
                  <a:pt x="14021" y="17351"/>
                </a:cubicBezTo>
                <a:cubicBezTo>
                  <a:pt x="14043" y="17329"/>
                  <a:pt x="14148" y="17282"/>
                  <a:pt x="14254" y="17248"/>
                </a:cubicBezTo>
                <a:cubicBezTo>
                  <a:pt x="14364" y="17213"/>
                  <a:pt x="14430" y="17177"/>
                  <a:pt x="14450" y="17147"/>
                </a:cubicBezTo>
                <a:cubicBezTo>
                  <a:pt x="14450" y="17146"/>
                  <a:pt x="14451" y="17147"/>
                  <a:pt x="14452" y="17147"/>
                </a:cubicBezTo>
                <a:cubicBezTo>
                  <a:pt x="14455" y="17141"/>
                  <a:pt x="14454" y="17137"/>
                  <a:pt x="14455" y="17131"/>
                </a:cubicBezTo>
                <a:cubicBezTo>
                  <a:pt x="14455" y="17129"/>
                  <a:pt x="14457" y="17126"/>
                  <a:pt x="14456" y="17124"/>
                </a:cubicBezTo>
                <a:cubicBezTo>
                  <a:pt x="14456" y="17124"/>
                  <a:pt x="14456" y="17122"/>
                  <a:pt x="14456" y="17122"/>
                </a:cubicBezTo>
                <a:cubicBezTo>
                  <a:pt x="14456" y="17121"/>
                  <a:pt x="14454" y="17121"/>
                  <a:pt x="14453" y="17120"/>
                </a:cubicBezTo>
                <a:cubicBezTo>
                  <a:pt x="14451" y="17115"/>
                  <a:pt x="14450" y="17109"/>
                  <a:pt x="14444" y="17105"/>
                </a:cubicBezTo>
                <a:cubicBezTo>
                  <a:pt x="14429" y="17093"/>
                  <a:pt x="14403" y="17083"/>
                  <a:pt x="14365" y="17076"/>
                </a:cubicBezTo>
                <a:cubicBezTo>
                  <a:pt x="14335" y="17070"/>
                  <a:pt x="14309" y="17069"/>
                  <a:pt x="14291" y="17074"/>
                </a:cubicBezTo>
                <a:close/>
                <a:moveTo>
                  <a:pt x="18705" y="17110"/>
                </a:moveTo>
                <a:cubicBezTo>
                  <a:pt x="18697" y="17111"/>
                  <a:pt x="18685" y="17119"/>
                  <a:pt x="18675" y="17124"/>
                </a:cubicBezTo>
                <a:cubicBezTo>
                  <a:pt x="18667" y="17128"/>
                  <a:pt x="18660" y="17129"/>
                  <a:pt x="18649" y="17137"/>
                </a:cubicBezTo>
                <a:cubicBezTo>
                  <a:pt x="18624" y="17157"/>
                  <a:pt x="18607" y="17194"/>
                  <a:pt x="18598" y="17231"/>
                </a:cubicBezTo>
                <a:cubicBezTo>
                  <a:pt x="18619" y="17270"/>
                  <a:pt x="18649" y="17269"/>
                  <a:pt x="18703" y="17229"/>
                </a:cubicBezTo>
                <a:cubicBezTo>
                  <a:pt x="18730" y="17185"/>
                  <a:pt x="18739" y="17148"/>
                  <a:pt x="18731" y="17128"/>
                </a:cubicBezTo>
                <a:cubicBezTo>
                  <a:pt x="18729" y="17125"/>
                  <a:pt x="18727" y="17122"/>
                  <a:pt x="18725" y="17120"/>
                </a:cubicBezTo>
                <a:cubicBezTo>
                  <a:pt x="18722" y="17117"/>
                  <a:pt x="18719" y="17116"/>
                  <a:pt x="18715" y="17114"/>
                </a:cubicBezTo>
                <a:cubicBezTo>
                  <a:pt x="18712" y="17113"/>
                  <a:pt x="18708" y="17110"/>
                  <a:pt x="18705" y="17110"/>
                </a:cubicBezTo>
                <a:close/>
                <a:moveTo>
                  <a:pt x="19218" y="17131"/>
                </a:moveTo>
                <a:cubicBezTo>
                  <a:pt x="19215" y="17135"/>
                  <a:pt x="19215" y="17137"/>
                  <a:pt x="19211" y="17141"/>
                </a:cubicBezTo>
                <a:cubicBezTo>
                  <a:pt x="19122" y="17240"/>
                  <a:pt x="19122" y="17245"/>
                  <a:pt x="19188" y="17187"/>
                </a:cubicBezTo>
                <a:cubicBezTo>
                  <a:pt x="19188" y="17186"/>
                  <a:pt x="19188" y="17186"/>
                  <a:pt x="19189" y="17185"/>
                </a:cubicBezTo>
                <a:cubicBezTo>
                  <a:pt x="19211" y="17151"/>
                  <a:pt x="19219" y="17135"/>
                  <a:pt x="19218" y="17131"/>
                </a:cubicBezTo>
                <a:close/>
                <a:moveTo>
                  <a:pt x="14606" y="17133"/>
                </a:moveTo>
                <a:cubicBezTo>
                  <a:pt x="14550" y="17135"/>
                  <a:pt x="14522" y="17138"/>
                  <a:pt x="14518" y="17143"/>
                </a:cubicBezTo>
                <a:cubicBezTo>
                  <a:pt x="14514" y="17148"/>
                  <a:pt x="14534" y="17157"/>
                  <a:pt x="14577" y="17174"/>
                </a:cubicBezTo>
                <a:cubicBezTo>
                  <a:pt x="14626" y="17193"/>
                  <a:pt x="14670" y="17211"/>
                  <a:pt x="14674" y="17214"/>
                </a:cubicBezTo>
                <a:cubicBezTo>
                  <a:pt x="14678" y="17216"/>
                  <a:pt x="14691" y="17198"/>
                  <a:pt x="14703" y="17174"/>
                </a:cubicBezTo>
                <a:cubicBezTo>
                  <a:pt x="14706" y="17167"/>
                  <a:pt x="14706" y="17162"/>
                  <a:pt x="14703" y="17156"/>
                </a:cubicBezTo>
                <a:cubicBezTo>
                  <a:pt x="14700" y="17151"/>
                  <a:pt x="14694" y="17146"/>
                  <a:pt x="14686" y="17143"/>
                </a:cubicBezTo>
                <a:cubicBezTo>
                  <a:pt x="14669" y="17136"/>
                  <a:pt x="14641" y="17132"/>
                  <a:pt x="14606" y="17133"/>
                </a:cubicBezTo>
                <a:close/>
                <a:moveTo>
                  <a:pt x="15313" y="17135"/>
                </a:moveTo>
                <a:cubicBezTo>
                  <a:pt x="15275" y="17134"/>
                  <a:pt x="15243" y="17136"/>
                  <a:pt x="15223" y="17143"/>
                </a:cubicBezTo>
                <a:cubicBezTo>
                  <a:pt x="15219" y="17144"/>
                  <a:pt x="15219" y="17147"/>
                  <a:pt x="15215" y="17149"/>
                </a:cubicBezTo>
                <a:cubicBezTo>
                  <a:pt x="15209" y="17152"/>
                  <a:pt x="15203" y="17156"/>
                  <a:pt x="15200" y="17160"/>
                </a:cubicBezTo>
                <a:cubicBezTo>
                  <a:pt x="15191" y="17172"/>
                  <a:pt x="15192" y="17186"/>
                  <a:pt x="15205" y="17206"/>
                </a:cubicBezTo>
                <a:cubicBezTo>
                  <a:pt x="15214" y="17219"/>
                  <a:pt x="15228" y="17235"/>
                  <a:pt x="15248" y="17252"/>
                </a:cubicBezTo>
                <a:cubicBezTo>
                  <a:pt x="15255" y="17258"/>
                  <a:pt x="15269" y="17264"/>
                  <a:pt x="15277" y="17271"/>
                </a:cubicBezTo>
                <a:cubicBezTo>
                  <a:pt x="15299" y="17287"/>
                  <a:pt x="15321" y="17304"/>
                  <a:pt x="15353" y="17323"/>
                </a:cubicBezTo>
                <a:cubicBezTo>
                  <a:pt x="15481" y="17399"/>
                  <a:pt x="15487" y="17411"/>
                  <a:pt x="15428" y="17464"/>
                </a:cubicBezTo>
                <a:cubicBezTo>
                  <a:pt x="15427" y="17465"/>
                  <a:pt x="15426" y="17465"/>
                  <a:pt x="15425" y="17466"/>
                </a:cubicBezTo>
                <a:cubicBezTo>
                  <a:pt x="15409" y="17481"/>
                  <a:pt x="15396" y="17498"/>
                  <a:pt x="15385" y="17514"/>
                </a:cubicBezTo>
                <a:cubicBezTo>
                  <a:pt x="15385" y="17515"/>
                  <a:pt x="15384" y="17516"/>
                  <a:pt x="15384" y="17516"/>
                </a:cubicBezTo>
                <a:cubicBezTo>
                  <a:pt x="15373" y="17533"/>
                  <a:pt x="15367" y="17550"/>
                  <a:pt x="15368" y="17560"/>
                </a:cubicBezTo>
                <a:cubicBezTo>
                  <a:pt x="15369" y="17565"/>
                  <a:pt x="15366" y="17570"/>
                  <a:pt x="15362" y="17575"/>
                </a:cubicBezTo>
                <a:cubicBezTo>
                  <a:pt x="15351" y="17591"/>
                  <a:pt x="15323" y="17604"/>
                  <a:pt x="15290" y="17610"/>
                </a:cubicBezTo>
                <a:cubicBezTo>
                  <a:pt x="15260" y="17615"/>
                  <a:pt x="15232" y="17639"/>
                  <a:pt x="15208" y="17669"/>
                </a:cubicBezTo>
                <a:cubicBezTo>
                  <a:pt x="15215" y="17690"/>
                  <a:pt x="15208" y="17716"/>
                  <a:pt x="15189" y="17730"/>
                </a:cubicBezTo>
                <a:cubicBezTo>
                  <a:pt x="15169" y="17746"/>
                  <a:pt x="15154" y="17778"/>
                  <a:pt x="15154" y="17803"/>
                </a:cubicBezTo>
                <a:cubicBezTo>
                  <a:pt x="15154" y="17828"/>
                  <a:pt x="15169" y="17836"/>
                  <a:pt x="15189" y="17820"/>
                </a:cubicBezTo>
                <a:cubicBezTo>
                  <a:pt x="15209" y="17805"/>
                  <a:pt x="15235" y="17823"/>
                  <a:pt x="15246" y="17858"/>
                </a:cubicBezTo>
                <a:cubicBezTo>
                  <a:pt x="15256" y="17889"/>
                  <a:pt x="15289" y="17919"/>
                  <a:pt x="15324" y="17937"/>
                </a:cubicBezTo>
                <a:cubicBezTo>
                  <a:pt x="15337" y="17942"/>
                  <a:pt x="15348" y="17947"/>
                  <a:pt x="15357" y="17954"/>
                </a:cubicBezTo>
                <a:cubicBezTo>
                  <a:pt x="15392" y="17968"/>
                  <a:pt x="15402" y="17983"/>
                  <a:pt x="15388" y="18012"/>
                </a:cubicBezTo>
                <a:cubicBezTo>
                  <a:pt x="15387" y="18015"/>
                  <a:pt x="15384" y="18018"/>
                  <a:pt x="15382" y="18021"/>
                </a:cubicBezTo>
                <a:cubicBezTo>
                  <a:pt x="15379" y="18026"/>
                  <a:pt x="15378" y="18031"/>
                  <a:pt x="15374" y="18036"/>
                </a:cubicBezTo>
                <a:cubicBezTo>
                  <a:pt x="15340" y="18088"/>
                  <a:pt x="15347" y="18104"/>
                  <a:pt x="15408" y="18124"/>
                </a:cubicBezTo>
                <a:cubicBezTo>
                  <a:pt x="15461" y="18141"/>
                  <a:pt x="15475" y="18168"/>
                  <a:pt x="15455" y="18209"/>
                </a:cubicBezTo>
                <a:cubicBezTo>
                  <a:pt x="15406" y="18306"/>
                  <a:pt x="15410" y="18370"/>
                  <a:pt x="15465" y="18396"/>
                </a:cubicBezTo>
                <a:cubicBezTo>
                  <a:pt x="15486" y="18406"/>
                  <a:pt x="15496" y="18427"/>
                  <a:pt x="15496" y="18448"/>
                </a:cubicBezTo>
                <a:cubicBezTo>
                  <a:pt x="15496" y="18448"/>
                  <a:pt x="15498" y="18449"/>
                  <a:pt x="15498" y="18450"/>
                </a:cubicBezTo>
                <a:cubicBezTo>
                  <a:pt x="15498" y="18450"/>
                  <a:pt x="15498" y="18451"/>
                  <a:pt x="15498" y="18452"/>
                </a:cubicBezTo>
                <a:cubicBezTo>
                  <a:pt x="15498" y="18454"/>
                  <a:pt x="15497" y="18457"/>
                  <a:pt x="15496" y="18459"/>
                </a:cubicBezTo>
                <a:cubicBezTo>
                  <a:pt x="15496" y="18463"/>
                  <a:pt x="15495" y="18467"/>
                  <a:pt x="15493" y="18471"/>
                </a:cubicBezTo>
                <a:cubicBezTo>
                  <a:pt x="15482" y="18492"/>
                  <a:pt x="15496" y="18501"/>
                  <a:pt x="15519" y="18503"/>
                </a:cubicBezTo>
                <a:cubicBezTo>
                  <a:pt x="15528" y="18502"/>
                  <a:pt x="15532" y="18504"/>
                  <a:pt x="15546" y="18499"/>
                </a:cubicBezTo>
                <a:cubicBezTo>
                  <a:pt x="15601" y="18482"/>
                  <a:pt x="15634" y="18499"/>
                  <a:pt x="15651" y="18551"/>
                </a:cubicBezTo>
                <a:cubicBezTo>
                  <a:pt x="15664" y="18593"/>
                  <a:pt x="15707" y="18678"/>
                  <a:pt x="15746" y="18742"/>
                </a:cubicBezTo>
                <a:cubicBezTo>
                  <a:pt x="15764" y="18770"/>
                  <a:pt x="15780" y="18793"/>
                  <a:pt x="15794" y="18811"/>
                </a:cubicBezTo>
                <a:cubicBezTo>
                  <a:pt x="15794" y="18812"/>
                  <a:pt x="15795" y="18811"/>
                  <a:pt x="15796" y="18811"/>
                </a:cubicBezTo>
                <a:cubicBezTo>
                  <a:pt x="15813" y="18828"/>
                  <a:pt x="15826" y="18836"/>
                  <a:pt x="15833" y="18836"/>
                </a:cubicBezTo>
                <a:cubicBezTo>
                  <a:pt x="15835" y="18823"/>
                  <a:pt x="15829" y="18796"/>
                  <a:pt x="15811" y="18769"/>
                </a:cubicBezTo>
                <a:cubicBezTo>
                  <a:pt x="15751" y="18677"/>
                  <a:pt x="15721" y="18436"/>
                  <a:pt x="15765" y="18402"/>
                </a:cubicBezTo>
                <a:cubicBezTo>
                  <a:pt x="15767" y="18400"/>
                  <a:pt x="15768" y="18396"/>
                  <a:pt x="15769" y="18394"/>
                </a:cubicBezTo>
                <a:cubicBezTo>
                  <a:pt x="15776" y="18387"/>
                  <a:pt x="15780" y="18376"/>
                  <a:pt x="15783" y="18362"/>
                </a:cubicBezTo>
                <a:cubicBezTo>
                  <a:pt x="15788" y="18339"/>
                  <a:pt x="15789" y="18310"/>
                  <a:pt x="15782" y="18283"/>
                </a:cubicBezTo>
                <a:cubicBezTo>
                  <a:pt x="15769" y="18232"/>
                  <a:pt x="15785" y="18145"/>
                  <a:pt x="15823" y="18075"/>
                </a:cubicBezTo>
                <a:cubicBezTo>
                  <a:pt x="15850" y="18026"/>
                  <a:pt x="15871" y="17952"/>
                  <a:pt x="15884" y="17883"/>
                </a:cubicBezTo>
                <a:cubicBezTo>
                  <a:pt x="15888" y="17855"/>
                  <a:pt x="15893" y="17825"/>
                  <a:pt x="15893" y="17801"/>
                </a:cubicBezTo>
                <a:cubicBezTo>
                  <a:pt x="15892" y="17740"/>
                  <a:pt x="15888" y="17705"/>
                  <a:pt x="15874" y="17679"/>
                </a:cubicBezTo>
                <a:cubicBezTo>
                  <a:pt x="15856" y="17656"/>
                  <a:pt x="15825" y="17639"/>
                  <a:pt x="15771" y="17617"/>
                </a:cubicBezTo>
                <a:cubicBezTo>
                  <a:pt x="15730" y="17601"/>
                  <a:pt x="15697" y="17584"/>
                  <a:pt x="15668" y="17568"/>
                </a:cubicBezTo>
                <a:cubicBezTo>
                  <a:pt x="15634" y="17551"/>
                  <a:pt x="15606" y="17534"/>
                  <a:pt x="15592" y="17520"/>
                </a:cubicBezTo>
                <a:cubicBezTo>
                  <a:pt x="15568" y="17495"/>
                  <a:pt x="15559" y="17475"/>
                  <a:pt x="15561" y="17461"/>
                </a:cubicBezTo>
                <a:cubicBezTo>
                  <a:pt x="15561" y="17458"/>
                  <a:pt x="15562" y="17457"/>
                  <a:pt x="15563" y="17455"/>
                </a:cubicBezTo>
                <a:cubicBezTo>
                  <a:pt x="15565" y="17449"/>
                  <a:pt x="15569" y="17443"/>
                  <a:pt x="15575" y="17439"/>
                </a:cubicBezTo>
                <a:cubicBezTo>
                  <a:pt x="15578" y="17438"/>
                  <a:pt x="15582" y="17437"/>
                  <a:pt x="15586" y="17436"/>
                </a:cubicBezTo>
                <a:cubicBezTo>
                  <a:pt x="15590" y="17435"/>
                  <a:pt x="15595" y="17435"/>
                  <a:pt x="15600" y="17434"/>
                </a:cubicBezTo>
                <a:cubicBezTo>
                  <a:pt x="15618" y="17430"/>
                  <a:pt x="15643" y="17429"/>
                  <a:pt x="15675" y="17434"/>
                </a:cubicBezTo>
                <a:cubicBezTo>
                  <a:pt x="15679" y="17434"/>
                  <a:pt x="15682" y="17435"/>
                  <a:pt x="15686" y="17436"/>
                </a:cubicBezTo>
                <a:cubicBezTo>
                  <a:pt x="15719" y="17441"/>
                  <a:pt x="15756" y="17449"/>
                  <a:pt x="15802" y="17464"/>
                </a:cubicBezTo>
                <a:cubicBezTo>
                  <a:pt x="15807" y="17466"/>
                  <a:pt x="15810" y="17466"/>
                  <a:pt x="15816" y="17468"/>
                </a:cubicBezTo>
                <a:cubicBezTo>
                  <a:pt x="15958" y="17514"/>
                  <a:pt x="16012" y="17521"/>
                  <a:pt x="16041" y="17497"/>
                </a:cubicBezTo>
                <a:cubicBezTo>
                  <a:pt x="16030" y="17479"/>
                  <a:pt x="16037" y="17444"/>
                  <a:pt x="16058" y="17413"/>
                </a:cubicBezTo>
                <a:cubicBezTo>
                  <a:pt x="16065" y="17402"/>
                  <a:pt x="16068" y="17394"/>
                  <a:pt x="16072" y="17386"/>
                </a:cubicBezTo>
                <a:cubicBezTo>
                  <a:pt x="16056" y="17349"/>
                  <a:pt x="15993" y="17315"/>
                  <a:pt x="15884" y="17275"/>
                </a:cubicBezTo>
                <a:cubicBezTo>
                  <a:pt x="15835" y="17259"/>
                  <a:pt x="15788" y="17243"/>
                  <a:pt x="15714" y="17219"/>
                </a:cubicBezTo>
                <a:cubicBezTo>
                  <a:pt x="15667" y="17205"/>
                  <a:pt x="15626" y="17194"/>
                  <a:pt x="15584" y="17183"/>
                </a:cubicBezTo>
                <a:cubicBezTo>
                  <a:pt x="15572" y="17180"/>
                  <a:pt x="15557" y="17174"/>
                  <a:pt x="15546" y="17172"/>
                </a:cubicBezTo>
                <a:cubicBezTo>
                  <a:pt x="15544" y="17171"/>
                  <a:pt x="15543" y="17172"/>
                  <a:pt x="15541" y="17172"/>
                </a:cubicBezTo>
                <a:cubicBezTo>
                  <a:pt x="15513" y="17165"/>
                  <a:pt x="15490" y="17161"/>
                  <a:pt x="15465" y="17156"/>
                </a:cubicBezTo>
                <a:cubicBezTo>
                  <a:pt x="15418" y="17147"/>
                  <a:pt x="15373" y="17140"/>
                  <a:pt x="15337" y="17137"/>
                </a:cubicBezTo>
                <a:cubicBezTo>
                  <a:pt x="15329" y="17137"/>
                  <a:pt x="15320" y="17136"/>
                  <a:pt x="15313" y="17135"/>
                </a:cubicBezTo>
                <a:close/>
                <a:moveTo>
                  <a:pt x="12925" y="17231"/>
                </a:moveTo>
                <a:lnTo>
                  <a:pt x="12825" y="17241"/>
                </a:lnTo>
                <a:lnTo>
                  <a:pt x="12799" y="17244"/>
                </a:lnTo>
                <a:lnTo>
                  <a:pt x="12898" y="17298"/>
                </a:lnTo>
                <a:cubicBezTo>
                  <a:pt x="12919" y="17309"/>
                  <a:pt x="12936" y="17319"/>
                  <a:pt x="12949" y="17329"/>
                </a:cubicBezTo>
                <a:cubicBezTo>
                  <a:pt x="12986" y="17356"/>
                  <a:pt x="12984" y="17379"/>
                  <a:pt x="12956" y="17420"/>
                </a:cubicBezTo>
                <a:cubicBezTo>
                  <a:pt x="12944" y="17439"/>
                  <a:pt x="12937" y="17454"/>
                  <a:pt x="12933" y="17466"/>
                </a:cubicBezTo>
                <a:cubicBezTo>
                  <a:pt x="12931" y="17472"/>
                  <a:pt x="12930" y="17476"/>
                  <a:pt x="12930" y="17480"/>
                </a:cubicBezTo>
                <a:cubicBezTo>
                  <a:pt x="12931" y="17483"/>
                  <a:pt x="12933" y="17485"/>
                  <a:pt x="12936" y="17485"/>
                </a:cubicBezTo>
                <a:cubicBezTo>
                  <a:pt x="12967" y="17485"/>
                  <a:pt x="12953" y="17527"/>
                  <a:pt x="12924" y="17570"/>
                </a:cubicBezTo>
                <a:cubicBezTo>
                  <a:pt x="12923" y="17572"/>
                  <a:pt x="12922" y="17573"/>
                  <a:pt x="12921" y="17575"/>
                </a:cubicBezTo>
                <a:cubicBezTo>
                  <a:pt x="12902" y="17618"/>
                  <a:pt x="12859" y="17653"/>
                  <a:pt x="12819" y="17661"/>
                </a:cubicBezTo>
                <a:cubicBezTo>
                  <a:pt x="12814" y="17663"/>
                  <a:pt x="12808" y="17671"/>
                  <a:pt x="12804" y="17671"/>
                </a:cubicBezTo>
                <a:cubicBezTo>
                  <a:pt x="12751" y="17675"/>
                  <a:pt x="12764" y="17685"/>
                  <a:pt x="12842" y="17704"/>
                </a:cubicBezTo>
                <a:cubicBezTo>
                  <a:pt x="12907" y="17719"/>
                  <a:pt x="12956" y="17752"/>
                  <a:pt x="12950" y="17776"/>
                </a:cubicBezTo>
                <a:cubicBezTo>
                  <a:pt x="12944" y="17801"/>
                  <a:pt x="13052" y="17842"/>
                  <a:pt x="13191" y="17870"/>
                </a:cubicBezTo>
                <a:cubicBezTo>
                  <a:pt x="13198" y="17871"/>
                  <a:pt x="13199" y="17870"/>
                  <a:pt x="13206" y="17872"/>
                </a:cubicBezTo>
                <a:cubicBezTo>
                  <a:pt x="13258" y="17877"/>
                  <a:pt x="13312" y="17884"/>
                  <a:pt x="13361" y="17895"/>
                </a:cubicBezTo>
                <a:cubicBezTo>
                  <a:pt x="13446" y="17914"/>
                  <a:pt x="13479" y="17915"/>
                  <a:pt x="13501" y="17880"/>
                </a:cubicBezTo>
                <a:cubicBezTo>
                  <a:pt x="13505" y="17870"/>
                  <a:pt x="13510" y="17862"/>
                  <a:pt x="13513" y="17851"/>
                </a:cubicBezTo>
                <a:cubicBezTo>
                  <a:pt x="13515" y="17846"/>
                  <a:pt x="13518" y="17842"/>
                  <a:pt x="13520" y="17836"/>
                </a:cubicBezTo>
                <a:cubicBezTo>
                  <a:pt x="13520" y="17835"/>
                  <a:pt x="13519" y="17833"/>
                  <a:pt x="13520" y="17832"/>
                </a:cubicBezTo>
                <a:cubicBezTo>
                  <a:pt x="13521" y="17828"/>
                  <a:pt x="13521" y="17824"/>
                  <a:pt x="13523" y="17820"/>
                </a:cubicBezTo>
                <a:cubicBezTo>
                  <a:pt x="13537" y="17768"/>
                  <a:pt x="13550" y="17698"/>
                  <a:pt x="13550" y="17663"/>
                </a:cubicBezTo>
                <a:cubicBezTo>
                  <a:pt x="13551" y="17643"/>
                  <a:pt x="13559" y="17627"/>
                  <a:pt x="13575" y="17616"/>
                </a:cubicBezTo>
                <a:cubicBezTo>
                  <a:pt x="13591" y="17603"/>
                  <a:pt x="13615" y="17595"/>
                  <a:pt x="13643" y="17594"/>
                </a:cubicBezTo>
                <a:cubicBezTo>
                  <a:pt x="13660" y="17594"/>
                  <a:pt x="13683" y="17586"/>
                  <a:pt x="13705" y="17579"/>
                </a:cubicBezTo>
                <a:cubicBezTo>
                  <a:pt x="13744" y="17563"/>
                  <a:pt x="13793" y="17532"/>
                  <a:pt x="13844" y="17499"/>
                </a:cubicBezTo>
                <a:lnTo>
                  <a:pt x="13901" y="17449"/>
                </a:lnTo>
                <a:lnTo>
                  <a:pt x="13762" y="17399"/>
                </a:lnTo>
                <a:cubicBezTo>
                  <a:pt x="13536" y="17320"/>
                  <a:pt x="13064" y="17227"/>
                  <a:pt x="12925" y="17231"/>
                </a:cubicBezTo>
                <a:close/>
                <a:moveTo>
                  <a:pt x="19058" y="17285"/>
                </a:moveTo>
                <a:cubicBezTo>
                  <a:pt x="19052" y="17281"/>
                  <a:pt x="19040" y="17283"/>
                  <a:pt x="19024" y="17290"/>
                </a:cubicBezTo>
                <a:cubicBezTo>
                  <a:pt x="18993" y="17305"/>
                  <a:pt x="18968" y="17325"/>
                  <a:pt x="18968" y="17334"/>
                </a:cubicBezTo>
                <a:cubicBezTo>
                  <a:pt x="18968" y="17352"/>
                  <a:pt x="18986" y="17357"/>
                  <a:pt x="19005" y="17351"/>
                </a:cubicBezTo>
                <a:cubicBezTo>
                  <a:pt x="19015" y="17349"/>
                  <a:pt x="19025" y="17342"/>
                  <a:pt x="19035" y="17334"/>
                </a:cubicBezTo>
                <a:cubicBezTo>
                  <a:pt x="19044" y="17327"/>
                  <a:pt x="19053" y="17318"/>
                  <a:pt x="19058" y="17307"/>
                </a:cubicBezTo>
                <a:cubicBezTo>
                  <a:pt x="19064" y="17295"/>
                  <a:pt x="19064" y="17288"/>
                  <a:pt x="19058" y="17285"/>
                </a:cubicBezTo>
                <a:close/>
                <a:moveTo>
                  <a:pt x="15137" y="17401"/>
                </a:moveTo>
                <a:cubicBezTo>
                  <a:pt x="15118" y="17401"/>
                  <a:pt x="15121" y="17415"/>
                  <a:pt x="15154" y="17441"/>
                </a:cubicBezTo>
                <a:cubicBezTo>
                  <a:pt x="15183" y="17465"/>
                  <a:pt x="15231" y="17483"/>
                  <a:pt x="15260" y="17482"/>
                </a:cubicBezTo>
                <a:cubicBezTo>
                  <a:pt x="15269" y="17481"/>
                  <a:pt x="15277" y="17480"/>
                  <a:pt x="15280" y="17478"/>
                </a:cubicBezTo>
                <a:cubicBezTo>
                  <a:pt x="15284" y="17476"/>
                  <a:pt x="15285" y="17474"/>
                  <a:pt x="15283" y="17470"/>
                </a:cubicBezTo>
                <a:cubicBezTo>
                  <a:pt x="15280" y="17463"/>
                  <a:pt x="15267" y="17454"/>
                  <a:pt x="15243" y="17441"/>
                </a:cubicBezTo>
                <a:cubicBezTo>
                  <a:pt x="15194" y="17415"/>
                  <a:pt x="15155" y="17401"/>
                  <a:pt x="15137" y="17401"/>
                </a:cubicBezTo>
                <a:close/>
                <a:moveTo>
                  <a:pt x="7910" y="17411"/>
                </a:moveTo>
                <a:cubicBezTo>
                  <a:pt x="7891" y="17411"/>
                  <a:pt x="7873" y="17413"/>
                  <a:pt x="7856" y="17417"/>
                </a:cubicBezTo>
                <a:cubicBezTo>
                  <a:pt x="7853" y="17428"/>
                  <a:pt x="7853" y="17444"/>
                  <a:pt x="7861" y="17468"/>
                </a:cubicBezTo>
                <a:cubicBezTo>
                  <a:pt x="7873" y="17508"/>
                  <a:pt x="7864" y="17576"/>
                  <a:pt x="7839" y="17616"/>
                </a:cubicBezTo>
                <a:cubicBezTo>
                  <a:pt x="7815" y="17655"/>
                  <a:pt x="7839" y="17637"/>
                  <a:pt x="7893" y="17577"/>
                </a:cubicBezTo>
                <a:cubicBezTo>
                  <a:pt x="7966" y="17497"/>
                  <a:pt x="7979" y="17460"/>
                  <a:pt x="7946" y="17434"/>
                </a:cubicBezTo>
                <a:cubicBezTo>
                  <a:pt x="7932" y="17423"/>
                  <a:pt x="7921" y="17417"/>
                  <a:pt x="7910" y="17411"/>
                </a:cubicBezTo>
                <a:close/>
                <a:moveTo>
                  <a:pt x="11034" y="17531"/>
                </a:moveTo>
                <a:cubicBezTo>
                  <a:pt x="11025" y="17531"/>
                  <a:pt x="11007" y="17551"/>
                  <a:pt x="10995" y="17575"/>
                </a:cubicBezTo>
                <a:cubicBezTo>
                  <a:pt x="10983" y="17600"/>
                  <a:pt x="10991" y="17619"/>
                  <a:pt x="11012" y="17619"/>
                </a:cubicBezTo>
                <a:cubicBezTo>
                  <a:pt x="11022" y="17619"/>
                  <a:pt x="11031" y="17614"/>
                  <a:pt x="11038" y="17606"/>
                </a:cubicBezTo>
                <a:cubicBezTo>
                  <a:pt x="11045" y="17598"/>
                  <a:pt x="11051" y="17588"/>
                  <a:pt x="11051" y="17575"/>
                </a:cubicBezTo>
                <a:cubicBezTo>
                  <a:pt x="11051" y="17563"/>
                  <a:pt x="11047" y="17551"/>
                  <a:pt x="11044" y="17543"/>
                </a:cubicBezTo>
                <a:cubicBezTo>
                  <a:pt x="11041" y="17535"/>
                  <a:pt x="11038" y="17531"/>
                  <a:pt x="11034" y="17531"/>
                </a:cubicBezTo>
                <a:close/>
                <a:moveTo>
                  <a:pt x="10898" y="17549"/>
                </a:moveTo>
                <a:cubicBezTo>
                  <a:pt x="10890" y="17547"/>
                  <a:pt x="10880" y="17550"/>
                  <a:pt x="10872" y="17554"/>
                </a:cubicBezTo>
                <a:cubicBezTo>
                  <a:pt x="10869" y="17556"/>
                  <a:pt x="10866" y="17558"/>
                  <a:pt x="10864" y="17560"/>
                </a:cubicBezTo>
                <a:cubicBezTo>
                  <a:pt x="10857" y="17565"/>
                  <a:pt x="10852" y="17570"/>
                  <a:pt x="10847" y="17577"/>
                </a:cubicBezTo>
                <a:cubicBezTo>
                  <a:pt x="10845" y="17579"/>
                  <a:pt x="10845" y="17581"/>
                  <a:pt x="10844" y="17583"/>
                </a:cubicBezTo>
                <a:cubicBezTo>
                  <a:pt x="10838" y="17594"/>
                  <a:pt x="10833" y="17607"/>
                  <a:pt x="10833" y="17621"/>
                </a:cubicBezTo>
                <a:cubicBezTo>
                  <a:pt x="10833" y="17632"/>
                  <a:pt x="10840" y="17640"/>
                  <a:pt x="10850" y="17642"/>
                </a:cubicBezTo>
                <a:cubicBezTo>
                  <a:pt x="10860" y="17645"/>
                  <a:pt x="10872" y="17644"/>
                  <a:pt x="10887" y="17637"/>
                </a:cubicBezTo>
                <a:cubicBezTo>
                  <a:pt x="10917" y="17622"/>
                  <a:pt x="10932" y="17592"/>
                  <a:pt x="10921" y="17570"/>
                </a:cubicBezTo>
                <a:cubicBezTo>
                  <a:pt x="10915" y="17558"/>
                  <a:pt x="10907" y="17551"/>
                  <a:pt x="10898" y="17549"/>
                </a:cubicBezTo>
                <a:close/>
                <a:moveTo>
                  <a:pt x="8182" y="17570"/>
                </a:moveTo>
                <a:cubicBezTo>
                  <a:pt x="8168" y="17575"/>
                  <a:pt x="8149" y="17588"/>
                  <a:pt x="8126" y="17606"/>
                </a:cubicBezTo>
                <a:lnTo>
                  <a:pt x="8103" y="17633"/>
                </a:lnTo>
                <a:cubicBezTo>
                  <a:pt x="7886" y="17880"/>
                  <a:pt x="7781" y="17936"/>
                  <a:pt x="7478" y="17975"/>
                </a:cubicBezTo>
                <a:cubicBezTo>
                  <a:pt x="7315" y="17996"/>
                  <a:pt x="7022" y="18049"/>
                  <a:pt x="6828" y="18090"/>
                </a:cubicBezTo>
                <a:cubicBezTo>
                  <a:pt x="6635" y="18131"/>
                  <a:pt x="6443" y="18154"/>
                  <a:pt x="6404" y="18142"/>
                </a:cubicBezTo>
                <a:cubicBezTo>
                  <a:pt x="6365" y="18129"/>
                  <a:pt x="6326" y="18137"/>
                  <a:pt x="6315" y="18159"/>
                </a:cubicBezTo>
                <a:cubicBezTo>
                  <a:pt x="6303" y="18181"/>
                  <a:pt x="6202" y="18201"/>
                  <a:pt x="6089" y="18203"/>
                </a:cubicBezTo>
                <a:cubicBezTo>
                  <a:pt x="5928" y="18205"/>
                  <a:pt x="5903" y="18213"/>
                  <a:pt x="5966" y="18245"/>
                </a:cubicBezTo>
                <a:cubicBezTo>
                  <a:pt x="5967" y="18245"/>
                  <a:pt x="5966" y="18246"/>
                  <a:pt x="5967" y="18247"/>
                </a:cubicBezTo>
                <a:lnTo>
                  <a:pt x="5972" y="18249"/>
                </a:lnTo>
                <a:cubicBezTo>
                  <a:pt x="6000" y="18263"/>
                  <a:pt x="6018" y="18277"/>
                  <a:pt x="6026" y="18291"/>
                </a:cubicBezTo>
                <a:cubicBezTo>
                  <a:pt x="6026" y="18292"/>
                  <a:pt x="6026" y="18292"/>
                  <a:pt x="6026" y="18293"/>
                </a:cubicBezTo>
                <a:cubicBezTo>
                  <a:pt x="6042" y="18320"/>
                  <a:pt x="6020" y="18345"/>
                  <a:pt x="5961" y="18365"/>
                </a:cubicBezTo>
                <a:cubicBezTo>
                  <a:pt x="5948" y="18370"/>
                  <a:pt x="5926" y="18375"/>
                  <a:pt x="5909" y="18379"/>
                </a:cubicBezTo>
                <a:cubicBezTo>
                  <a:pt x="5889" y="18384"/>
                  <a:pt x="5873" y="18390"/>
                  <a:pt x="5849" y="18394"/>
                </a:cubicBezTo>
                <a:cubicBezTo>
                  <a:pt x="5847" y="18394"/>
                  <a:pt x="5842" y="18394"/>
                  <a:pt x="5841" y="18394"/>
                </a:cubicBezTo>
                <a:cubicBezTo>
                  <a:pt x="5240" y="18492"/>
                  <a:pt x="5036" y="18539"/>
                  <a:pt x="5060" y="18568"/>
                </a:cubicBezTo>
                <a:cubicBezTo>
                  <a:pt x="5078" y="18591"/>
                  <a:pt x="5125" y="18600"/>
                  <a:pt x="5179" y="18599"/>
                </a:cubicBezTo>
                <a:cubicBezTo>
                  <a:pt x="5210" y="18597"/>
                  <a:pt x="5243" y="18594"/>
                  <a:pt x="5273" y="18587"/>
                </a:cubicBezTo>
                <a:cubicBezTo>
                  <a:pt x="5276" y="18587"/>
                  <a:pt x="5278" y="18586"/>
                  <a:pt x="5281" y="18586"/>
                </a:cubicBezTo>
                <a:cubicBezTo>
                  <a:pt x="5281" y="18585"/>
                  <a:pt x="5282" y="18586"/>
                  <a:pt x="5282" y="18586"/>
                </a:cubicBezTo>
                <a:cubicBezTo>
                  <a:pt x="5316" y="18578"/>
                  <a:pt x="5346" y="18567"/>
                  <a:pt x="5367" y="18553"/>
                </a:cubicBezTo>
                <a:cubicBezTo>
                  <a:pt x="5371" y="18551"/>
                  <a:pt x="5376" y="18551"/>
                  <a:pt x="5379" y="18549"/>
                </a:cubicBezTo>
                <a:cubicBezTo>
                  <a:pt x="5401" y="18537"/>
                  <a:pt x="5419" y="18532"/>
                  <a:pt x="5437" y="18528"/>
                </a:cubicBezTo>
                <a:cubicBezTo>
                  <a:pt x="5465" y="18521"/>
                  <a:pt x="5490" y="18522"/>
                  <a:pt x="5504" y="18538"/>
                </a:cubicBezTo>
                <a:cubicBezTo>
                  <a:pt x="5531" y="18551"/>
                  <a:pt x="5580" y="18556"/>
                  <a:pt x="5640" y="18557"/>
                </a:cubicBezTo>
                <a:cubicBezTo>
                  <a:pt x="5771" y="18550"/>
                  <a:pt x="6042" y="18510"/>
                  <a:pt x="6730" y="18404"/>
                </a:cubicBezTo>
                <a:cubicBezTo>
                  <a:pt x="7253" y="18323"/>
                  <a:pt x="7831" y="18311"/>
                  <a:pt x="7865" y="18381"/>
                </a:cubicBezTo>
                <a:cubicBezTo>
                  <a:pt x="7879" y="18407"/>
                  <a:pt x="7855" y="18440"/>
                  <a:pt x="7813" y="18454"/>
                </a:cubicBezTo>
                <a:cubicBezTo>
                  <a:pt x="7741" y="18477"/>
                  <a:pt x="7741" y="18483"/>
                  <a:pt x="7801" y="18538"/>
                </a:cubicBezTo>
                <a:cubicBezTo>
                  <a:pt x="7888" y="18618"/>
                  <a:pt x="7868" y="18622"/>
                  <a:pt x="7162" y="18737"/>
                </a:cubicBezTo>
                <a:cubicBezTo>
                  <a:pt x="6024" y="18921"/>
                  <a:pt x="5933" y="18941"/>
                  <a:pt x="5901" y="19005"/>
                </a:cubicBezTo>
                <a:cubicBezTo>
                  <a:pt x="5891" y="19024"/>
                  <a:pt x="5887" y="19043"/>
                  <a:pt x="5884" y="19058"/>
                </a:cubicBezTo>
                <a:cubicBezTo>
                  <a:pt x="5887" y="19068"/>
                  <a:pt x="5891" y="19079"/>
                  <a:pt x="5901" y="19083"/>
                </a:cubicBezTo>
                <a:cubicBezTo>
                  <a:pt x="5928" y="19086"/>
                  <a:pt x="6071" y="19056"/>
                  <a:pt x="6251" y="19008"/>
                </a:cubicBezTo>
                <a:cubicBezTo>
                  <a:pt x="6255" y="19007"/>
                  <a:pt x="6259" y="19007"/>
                  <a:pt x="6262" y="19006"/>
                </a:cubicBezTo>
                <a:cubicBezTo>
                  <a:pt x="6266" y="19005"/>
                  <a:pt x="6270" y="19006"/>
                  <a:pt x="6274" y="19005"/>
                </a:cubicBezTo>
                <a:cubicBezTo>
                  <a:pt x="6686" y="18893"/>
                  <a:pt x="7110" y="18845"/>
                  <a:pt x="7142" y="18909"/>
                </a:cubicBezTo>
                <a:cubicBezTo>
                  <a:pt x="7168" y="18961"/>
                  <a:pt x="7132" y="18983"/>
                  <a:pt x="6963" y="19014"/>
                </a:cubicBezTo>
                <a:cubicBezTo>
                  <a:pt x="6948" y="19018"/>
                  <a:pt x="6938" y="19022"/>
                  <a:pt x="6923" y="19026"/>
                </a:cubicBezTo>
                <a:cubicBezTo>
                  <a:pt x="6827" y="19046"/>
                  <a:pt x="6770" y="19068"/>
                  <a:pt x="6756" y="19087"/>
                </a:cubicBezTo>
                <a:cubicBezTo>
                  <a:pt x="6757" y="19094"/>
                  <a:pt x="6758" y="19101"/>
                  <a:pt x="6764" y="19110"/>
                </a:cubicBezTo>
                <a:cubicBezTo>
                  <a:pt x="6766" y="19113"/>
                  <a:pt x="6766" y="19117"/>
                  <a:pt x="6768" y="19121"/>
                </a:cubicBezTo>
                <a:cubicBezTo>
                  <a:pt x="6784" y="19141"/>
                  <a:pt x="6791" y="19166"/>
                  <a:pt x="6782" y="19184"/>
                </a:cubicBezTo>
                <a:cubicBezTo>
                  <a:pt x="6778" y="19194"/>
                  <a:pt x="6787" y="19201"/>
                  <a:pt x="6815" y="19205"/>
                </a:cubicBezTo>
                <a:cubicBezTo>
                  <a:pt x="6898" y="19217"/>
                  <a:pt x="7150" y="19205"/>
                  <a:pt x="7702" y="19167"/>
                </a:cubicBezTo>
                <a:cubicBezTo>
                  <a:pt x="7714" y="19166"/>
                  <a:pt x="7719" y="19169"/>
                  <a:pt x="7730" y="19169"/>
                </a:cubicBezTo>
                <a:cubicBezTo>
                  <a:pt x="7732" y="19169"/>
                  <a:pt x="7736" y="19169"/>
                  <a:pt x="7739" y="19169"/>
                </a:cubicBezTo>
                <a:cubicBezTo>
                  <a:pt x="7752" y="19168"/>
                  <a:pt x="7758" y="19172"/>
                  <a:pt x="7768" y="19173"/>
                </a:cubicBezTo>
                <a:cubicBezTo>
                  <a:pt x="7777" y="19174"/>
                  <a:pt x="7790" y="19174"/>
                  <a:pt x="7796" y="19177"/>
                </a:cubicBezTo>
                <a:cubicBezTo>
                  <a:pt x="7813" y="19184"/>
                  <a:pt x="7822" y="19196"/>
                  <a:pt x="7819" y="19215"/>
                </a:cubicBezTo>
                <a:cubicBezTo>
                  <a:pt x="7815" y="19243"/>
                  <a:pt x="7843" y="19266"/>
                  <a:pt x="7881" y="19272"/>
                </a:cubicBezTo>
                <a:cubicBezTo>
                  <a:pt x="7899" y="19276"/>
                  <a:pt x="7933" y="19279"/>
                  <a:pt x="7966" y="19282"/>
                </a:cubicBezTo>
                <a:cubicBezTo>
                  <a:pt x="7988" y="19284"/>
                  <a:pt x="8010" y="19285"/>
                  <a:pt x="8026" y="19288"/>
                </a:cubicBezTo>
                <a:cubicBezTo>
                  <a:pt x="8028" y="19288"/>
                  <a:pt x="8030" y="19289"/>
                  <a:pt x="8032" y="19290"/>
                </a:cubicBezTo>
                <a:cubicBezTo>
                  <a:pt x="8047" y="19291"/>
                  <a:pt x="8062" y="19295"/>
                  <a:pt x="8072" y="19299"/>
                </a:cubicBezTo>
                <a:cubicBezTo>
                  <a:pt x="8081" y="19302"/>
                  <a:pt x="8087" y="19306"/>
                  <a:pt x="8092" y="19311"/>
                </a:cubicBezTo>
                <a:cubicBezTo>
                  <a:pt x="8094" y="19312"/>
                  <a:pt x="8095" y="19315"/>
                  <a:pt x="8097" y="19316"/>
                </a:cubicBezTo>
                <a:cubicBezTo>
                  <a:pt x="8110" y="19331"/>
                  <a:pt x="8115" y="19349"/>
                  <a:pt x="8115" y="19381"/>
                </a:cubicBezTo>
                <a:cubicBezTo>
                  <a:pt x="8115" y="19453"/>
                  <a:pt x="8095" y="19470"/>
                  <a:pt x="8009" y="19464"/>
                </a:cubicBezTo>
                <a:cubicBezTo>
                  <a:pt x="7963" y="19460"/>
                  <a:pt x="7879" y="19463"/>
                  <a:pt x="7781" y="19469"/>
                </a:cubicBezTo>
                <a:cubicBezTo>
                  <a:pt x="7479" y="19493"/>
                  <a:pt x="7020" y="19559"/>
                  <a:pt x="6947" y="19596"/>
                </a:cubicBezTo>
                <a:lnTo>
                  <a:pt x="6856" y="19640"/>
                </a:lnTo>
                <a:lnTo>
                  <a:pt x="6940" y="19668"/>
                </a:lnTo>
                <a:cubicBezTo>
                  <a:pt x="7062" y="19709"/>
                  <a:pt x="7045" y="19766"/>
                  <a:pt x="6924" y="19789"/>
                </a:cubicBezTo>
                <a:cubicBezTo>
                  <a:pt x="6902" y="19799"/>
                  <a:pt x="6874" y="19806"/>
                  <a:pt x="6836" y="19806"/>
                </a:cubicBezTo>
                <a:cubicBezTo>
                  <a:pt x="6817" y="19806"/>
                  <a:pt x="6802" y="19810"/>
                  <a:pt x="6787" y="19814"/>
                </a:cubicBezTo>
                <a:cubicBezTo>
                  <a:pt x="6750" y="19826"/>
                  <a:pt x="6749" y="19844"/>
                  <a:pt x="6771" y="19888"/>
                </a:cubicBezTo>
                <a:cubicBezTo>
                  <a:pt x="6782" y="19910"/>
                  <a:pt x="6797" y="19926"/>
                  <a:pt x="6815" y="19936"/>
                </a:cubicBezTo>
                <a:cubicBezTo>
                  <a:pt x="6845" y="19945"/>
                  <a:pt x="6881" y="19951"/>
                  <a:pt x="6921" y="19946"/>
                </a:cubicBezTo>
                <a:cubicBezTo>
                  <a:pt x="6944" y="19943"/>
                  <a:pt x="6970" y="19947"/>
                  <a:pt x="6994" y="19952"/>
                </a:cubicBezTo>
                <a:cubicBezTo>
                  <a:pt x="6998" y="19952"/>
                  <a:pt x="7000" y="19951"/>
                  <a:pt x="7004" y="19952"/>
                </a:cubicBezTo>
                <a:cubicBezTo>
                  <a:pt x="7019" y="19955"/>
                  <a:pt x="7029" y="19963"/>
                  <a:pt x="7041" y="19969"/>
                </a:cubicBezTo>
                <a:cubicBezTo>
                  <a:pt x="7052" y="19974"/>
                  <a:pt x="7066" y="19977"/>
                  <a:pt x="7072" y="19984"/>
                </a:cubicBezTo>
                <a:cubicBezTo>
                  <a:pt x="7073" y="19985"/>
                  <a:pt x="7072" y="19986"/>
                  <a:pt x="7072" y="19986"/>
                </a:cubicBezTo>
                <a:cubicBezTo>
                  <a:pt x="7082" y="19996"/>
                  <a:pt x="7092" y="20002"/>
                  <a:pt x="7102" y="20007"/>
                </a:cubicBezTo>
                <a:cubicBezTo>
                  <a:pt x="7106" y="20009"/>
                  <a:pt x="7112" y="20008"/>
                  <a:pt x="7117" y="20009"/>
                </a:cubicBezTo>
                <a:cubicBezTo>
                  <a:pt x="7124" y="20010"/>
                  <a:pt x="7130" y="20012"/>
                  <a:pt x="7137" y="20011"/>
                </a:cubicBezTo>
                <a:cubicBezTo>
                  <a:pt x="7161" y="20008"/>
                  <a:pt x="7191" y="19994"/>
                  <a:pt x="7230" y="19971"/>
                </a:cubicBezTo>
                <a:cubicBezTo>
                  <a:pt x="7232" y="19969"/>
                  <a:pt x="7232" y="19970"/>
                  <a:pt x="7234" y="19969"/>
                </a:cubicBezTo>
                <a:cubicBezTo>
                  <a:pt x="7236" y="19968"/>
                  <a:pt x="7237" y="19968"/>
                  <a:pt x="7239" y="19967"/>
                </a:cubicBezTo>
                <a:cubicBezTo>
                  <a:pt x="7272" y="19946"/>
                  <a:pt x="7311" y="19928"/>
                  <a:pt x="7348" y="19915"/>
                </a:cubicBezTo>
                <a:cubicBezTo>
                  <a:pt x="7418" y="19886"/>
                  <a:pt x="7494" y="19857"/>
                  <a:pt x="7575" y="19833"/>
                </a:cubicBezTo>
                <a:cubicBezTo>
                  <a:pt x="7633" y="19802"/>
                  <a:pt x="7747" y="19778"/>
                  <a:pt x="7824" y="19777"/>
                </a:cubicBezTo>
                <a:cubicBezTo>
                  <a:pt x="7859" y="19774"/>
                  <a:pt x="7888" y="19771"/>
                  <a:pt x="7901" y="19777"/>
                </a:cubicBezTo>
                <a:cubicBezTo>
                  <a:pt x="7948" y="19800"/>
                  <a:pt x="7936" y="19833"/>
                  <a:pt x="7836" y="19961"/>
                </a:cubicBezTo>
                <a:cubicBezTo>
                  <a:pt x="7823" y="19978"/>
                  <a:pt x="7814" y="19992"/>
                  <a:pt x="7804" y="20007"/>
                </a:cubicBezTo>
                <a:cubicBezTo>
                  <a:pt x="7769" y="20071"/>
                  <a:pt x="7740" y="20141"/>
                  <a:pt x="7728" y="20196"/>
                </a:cubicBezTo>
                <a:cubicBezTo>
                  <a:pt x="7728" y="20213"/>
                  <a:pt x="7727" y="20229"/>
                  <a:pt x="7730" y="20248"/>
                </a:cubicBezTo>
                <a:cubicBezTo>
                  <a:pt x="7743" y="20359"/>
                  <a:pt x="7728" y="20391"/>
                  <a:pt x="7634" y="20451"/>
                </a:cubicBezTo>
                <a:cubicBezTo>
                  <a:pt x="7595" y="20476"/>
                  <a:pt x="7563" y="20507"/>
                  <a:pt x="7543" y="20533"/>
                </a:cubicBezTo>
                <a:cubicBezTo>
                  <a:pt x="7533" y="20549"/>
                  <a:pt x="7523" y="20566"/>
                  <a:pt x="7523" y="20575"/>
                </a:cubicBezTo>
                <a:cubicBezTo>
                  <a:pt x="7525" y="20600"/>
                  <a:pt x="7556" y="20586"/>
                  <a:pt x="7594" y="20543"/>
                </a:cubicBezTo>
                <a:cubicBezTo>
                  <a:pt x="7604" y="20531"/>
                  <a:pt x="7617" y="20522"/>
                  <a:pt x="7631" y="20514"/>
                </a:cubicBezTo>
                <a:cubicBezTo>
                  <a:pt x="7688" y="20474"/>
                  <a:pt x="7758" y="20470"/>
                  <a:pt x="7855" y="20501"/>
                </a:cubicBezTo>
                <a:cubicBezTo>
                  <a:pt x="7955" y="20513"/>
                  <a:pt x="8093" y="20539"/>
                  <a:pt x="8294" y="20585"/>
                </a:cubicBezTo>
                <a:cubicBezTo>
                  <a:pt x="8366" y="20589"/>
                  <a:pt x="8400" y="20586"/>
                  <a:pt x="8376" y="20560"/>
                </a:cubicBezTo>
                <a:cubicBezTo>
                  <a:pt x="8374" y="20558"/>
                  <a:pt x="8374" y="20557"/>
                  <a:pt x="8372" y="20554"/>
                </a:cubicBezTo>
                <a:cubicBezTo>
                  <a:pt x="8369" y="20551"/>
                  <a:pt x="8370" y="20549"/>
                  <a:pt x="8367" y="20547"/>
                </a:cubicBezTo>
                <a:cubicBezTo>
                  <a:pt x="8346" y="20528"/>
                  <a:pt x="8334" y="20511"/>
                  <a:pt x="8330" y="20497"/>
                </a:cubicBezTo>
                <a:cubicBezTo>
                  <a:pt x="8328" y="20489"/>
                  <a:pt x="8327" y="20482"/>
                  <a:pt x="8330" y="20476"/>
                </a:cubicBezTo>
                <a:cubicBezTo>
                  <a:pt x="8332" y="20470"/>
                  <a:pt x="8337" y="20464"/>
                  <a:pt x="8344" y="20459"/>
                </a:cubicBezTo>
                <a:cubicBezTo>
                  <a:pt x="8359" y="20447"/>
                  <a:pt x="8399" y="20440"/>
                  <a:pt x="8450" y="20439"/>
                </a:cubicBezTo>
                <a:cubicBezTo>
                  <a:pt x="8604" y="20437"/>
                  <a:pt x="8866" y="20476"/>
                  <a:pt x="8910" y="20522"/>
                </a:cubicBezTo>
                <a:cubicBezTo>
                  <a:pt x="8926" y="20538"/>
                  <a:pt x="8939" y="20547"/>
                  <a:pt x="8947" y="20548"/>
                </a:cubicBezTo>
                <a:cubicBezTo>
                  <a:pt x="8951" y="20549"/>
                  <a:pt x="8954" y="20549"/>
                  <a:pt x="8956" y="20547"/>
                </a:cubicBezTo>
                <a:cubicBezTo>
                  <a:pt x="8959" y="20544"/>
                  <a:pt x="8960" y="20540"/>
                  <a:pt x="8960" y="20535"/>
                </a:cubicBezTo>
                <a:cubicBezTo>
                  <a:pt x="8960" y="20525"/>
                  <a:pt x="8955" y="20509"/>
                  <a:pt x="8947" y="20489"/>
                </a:cubicBezTo>
                <a:cubicBezTo>
                  <a:pt x="8947" y="20489"/>
                  <a:pt x="8947" y="20487"/>
                  <a:pt x="8947" y="20487"/>
                </a:cubicBezTo>
                <a:cubicBezTo>
                  <a:pt x="8939" y="20467"/>
                  <a:pt x="8926" y="20445"/>
                  <a:pt x="8910" y="20418"/>
                </a:cubicBezTo>
                <a:cubicBezTo>
                  <a:pt x="8876" y="20363"/>
                  <a:pt x="8836" y="20346"/>
                  <a:pt x="8774" y="20365"/>
                </a:cubicBezTo>
                <a:cubicBezTo>
                  <a:pt x="8757" y="20370"/>
                  <a:pt x="8741" y="20373"/>
                  <a:pt x="8728" y="20372"/>
                </a:cubicBezTo>
                <a:cubicBezTo>
                  <a:pt x="8714" y="20372"/>
                  <a:pt x="8702" y="20370"/>
                  <a:pt x="8691" y="20363"/>
                </a:cubicBezTo>
                <a:cubicBezTo>
                  <a:pt x="8684" y="20359"/>
                  <a:pt x="8677" y="20350"/>
                  <a:pt x="8671" y="20344"/>
                </a:cubicBezTo>
                <a:cubicBezTo>
                  <a:pt x="8667" y="20339"/>
                  <a:pt x="8663" y="20338"/>
                  <a:pt x="8659" y="20332"/>
                </a:cubicBezTo>
                <a:cubicBezTo>
                  <a:pt x="8649" y="20320"/>
                  <a:pt x="8639" y="20303"/>
                  <a:pt x="8629" y="20284"/>
                </a:cubicBezTo>
                <a:cubicBezTo>
                  <a:pt x="8628" y="20282"/>
                  <a:pt x="8627" y="20283"/>
                  <a:pt x="8626" y="20281"/>
                </a:cubicBezTo>
                <a:cubicBezTo>
                  <a:pt x="8626" y="20279"/>
                  <a:pt x="8625" y="20278"/>
                  <a:pt x="8625" y="20277"/>
                </a:cubicBezTo>
                <a:cubicBezTo>
                  <a:pt x="8597" y="20224"/>
                  <a:pt x="8580" y="20192"/>
                  <a:pt x="8591" y="20170"/>
                </a:cubicBezTo>
                <a:cubicBezTo>
                  <a:pt x="8591" y="20158"/>
                  <a:pt x="8592" y="20149"/>
                  <a:pt x="8597" y="20145"/>
                </a:cubicBezTo>
                <a:cubicBezTo>
                  <a:pt x="8613" y="20132"/>
                  <a:pt x="8759" y="20108"/>
                  <a:pt x="8921" y="20091"/>
                </a:cubicBezTo>
                <a:cubicBezTo>
                  <a:pt x="9137" y="20069"/>
                  <a:pt x="9204" y="20074"/>
                  <a:pt x="9257" y="20118"/>
                </a:cubicBezTo>
                <a:cubicBezTo>
                  <a:pt x="9262" y="20121"/>
                  <a:pt x="9268" y="20125"/>
                  <a:pt x="9273" y="20129"/>
                </a:cubicBezTo>
                <a:cubicBezTo>
                  <a:pt x="9277" y="20134"/>
                  <a:pt x="9282" y="20136"/>
                  <a:pt x="9287" y="20141"/>
                </a:cubicBezTo>
                <a:cubicBezTo>
                  <a:pt x="9292" y="20147"/>
                  <a:pt x="9295" y="20153"/>
                  <a:pt x="9299" y="20158"/>
                </a:cubicBezTo>
                <a:cubicBezTo>
                  <a:pt x="9301" y="20161"/>
                  <a:pt x="9303" y="20161"/>
                  <a:pt x="9305" y="20164"/>
                </a:cubicBezTo>
                <a:cubicBezTo>
                  <a:pt x="9308" y="20167"/>
                  <a:pt x="9307" y="20168"/>
                  <a:pt x="9310" y="20172"/>
                </a:cubicBezTo>
                <a:cubicBezTo>
                  <a:pt x="9313" y="20176"/>
                  <a:pt x="9317" y="20181"/>
                  <a:pt x="9319" y="20185"/>
                </a:cubicBezTo>
                <a:cubicBezTo>
                  <a:pt x="9353" y="20234"/>
                  <a:pt x="9355" y="20251"/>
                  <a:pt x="9324" y="20269"/>
                </a:cubicBezTo>
                <a:cubicBezTo>
                  <a:pt x="9322" y="20272"/>
                  <a:pt x="9322" y="20276"/>
                  <a:pt x="9321" y="20279"/>
                </a:cubicBezTo>
                <a:cubicBezTo>
                  <a:pt x="9282" y="20336"/>
                  <a:pt x="9305" y="20366"/>
                  <a:pt x="9385" y="20372"/>
                </a:cubicBezTo>
                <a:cubicBezTo>
                  <a:pt x="9389" y="20373"/>
                  <a:pt x="9398" y="20372"/>
                  <a:pt x="9402" y="20372"/>
                </a:cubicBezTo>
                <a:cubicBezTo>
                  <a:pt x="9437" y="20371"/>
                  <a:pt x="9469" y="20371"/>
                  <a:pt x="9515" y="20365"/>
                </a:cubicBezTo>
                <a:cubicBezTo>
                  <a:pt x="9554" y="20359"/>
                  <a:pt x="9585" y="20357"/>
                  <a:pt x="9623" y="20351"/>
                </a:cubicBezTo>
                <a:cubicBezTo>
                  <a:pt x="9678" y="20342"/>
                  <a:pt x="9731" y="20333"/>
                  <a:pt x="9799" y="20317"/>
                </a:cubicBezTo>
                <a:cubicBezTo>
                  <a:pt x="9833" y="20309"/>
                  <a:pt x="10052" y="20288"/>
                  <a:pt x="10287" y="20271"/>
                </a:cubicBezTo>
                <a:cubicBezTo>
                  <a:pt x="10334" y="20268"/>
                  <a:pt x="10355" y="20269"/>
                  <a:pt x="10395" y="20267"/>
                </a:cubicBezTo>
                <a:cubicBezTo>
                  <a:pt x="10399" y="20267"/>
                  <a:pt x="10400" y="20267"/>
                  <a:pt x="10404" y="20267"/>
                </a:cubicBezTo>
                <a:cubicBezTo>
                  <a:pt x="10615" y="20257"/>
                  <a:pt x="10745" y="20263"/>
                  <a:pt x="10794" y="20296"/>
                </a:cubicBezTo>
                <a:cubicBezTo>
                  <a:pt x="10840" y="20326"/>
                  <a:pt x="10864" y="20365"/>
                  <a:pt x="10847" y="20384"/>
                </a:cubicBezTo>
                <a:cubicBezTo>
                  <a:pt x="10830" y="20403"/>
                  <a:pt x="10601" y="20444"/>
                  <a:pt x="10338" y="20476"/>
                </a:cubicBezTo>
                <a:cubicBezTo>
                  <a:pt x="9786" y="20543"/>
                  <a:pt x="9750" y="20615"/>
                  <a:pt x="10264" y="20625"/>
                </a:cubicBezTo>
                <a:cubicBezTo>
                  <a:pt x="10466" y="20629"/>
                  <a:pt x="10553" y="20638"/>
                  <a:pt x="10586" y="20665"/>
                </a:cubicBezTo>
                <a:cubicBezTo>
                  <a:pt x="10597" y="20674"/>
                  <a:pt x="10602" y="20684"/>
                  <a:pt x="10603" y="20698"/>
                </a:cubicBezTo>
                <a:cubicBezTo>
                  <a:pt x="10613" y="20889"/>
                  <a:pt x="10619" y="20903"/>
                  <a:pt x="10657" y="20822"/>
                </a:cubicBezTo>
                <a:cubicBezTo>
                  <a:pt x="10665" y="20804"/>
                  <a:pt x="10678" y="20789"/>
                  <a:pt x="10691" y="20776"/>
                </a:cubicBezTo>
                <a:cubicBezTo>
                  <a:pt x="10707" y="20760"/>
                  <a:pt x="10722" y="20750"/>
                  <a:pt x="10737" y="20747"/>
                </a:cubicBezTo>
                <a:cubicBezTo>
                  <a:pt x="10739" y="20747"/>
                  <a:pt x="10741" y="20744"/>
                  <a:pt x="10743" y="20744"/>
                </a:cubicBezTo>
                <a:cubicBezTo>
                  <a:pt x="10750" y="20744"/>
                  <a:pt x="10758" y="20750"/>
                  <a:pt x="10765" y="20753"/>
                </a:cubicBezTo>
                <a:cubicBezTo>
                  <a:pt x="10774" y="20756"/>
                  <a:pt x="10781" y="20759"/>
                  <a:pt x="10790" y="20767"/>
                </a:cubicBezTo>
                <a:cubicBezTo>
                  <a:pt x="10802" y="20778"/>
                  <a:pt x="10816" y="20791"/>
                  <a:pt x="10825" y="20812"/>
                </a:cubicBezTo>
                <a:cubicBezTo>
                  <a:pt x="10826" y="20814"/>
                  <a:pt x="10826" y="20815"/>
                  <a:pt x="10827" y="20816"/>
                </a:cubicBezTo>
                <a:cubicBezTo>
                  <a:pt x="10828" y="20819"/>
                  <a:pt x="10830" y="20820"/>
                  <a:pt x="10831" y="20822"/>
                </a:cubicBezTo>
                <a:cubicBezTo>
                  <a:pt x="10837" y="20833"/>
                  <a:pt x="10841" y="20840"/>
                  <a:pt x="10845" y="20847"/>
                </a:cubicBezTo>
                <a:cubicBezTo>
                  <a:pt x="10857" y="20860"/>
                  <a:pt x="10871" y="20860"/>
                  <a:pt x="10893" y="20851"/>
                </a:cubicBezTo>
                <a:cubicBezTo>
                  <a:pt x="10896" y="20846"/>
                  <a:pt x="10899" y="20843"/>
                  <a:pt x="10902" y="20837"/>
                </a:cubicBezTo>
                <a:cubicBezTo>
                  <a:pt x="10921" y="20803"/>
                  <a:pt x="10980" y="20768"/>
                  <a:pt x="11035" y="20761"/>
                </a:cubicBezTo>
                <a:cubicBezTo>
                  <a:pt x="11090" y="20754"/>
                  <a:pt x="11149" y="20717"/>
                  <a:pt x="11166" y="20679"/>
                </a:cubicBezTo>
                <a:cubicBezTo>
                  <a:pt x="11170" y="20671"/>
                  <a:pt x="11176" y="20663"/>
                  <a:pt x="11183" y="20656"/>
                </a:cubicBezTo>
                <a:cubicBezTo>
                  <a:pt x="11205" y="20628"/>
                  <a:pt x="11249" y="20610"/>
                  <a:pt x="11301" y="20610"/>
                </a:cubicBezTo>
                <a:cubicBezTo>
                  <a:pt x="11332" y="20610"/>
                  <a:pt x="11358" y="20604"/>
                  <a:pt x="11376" y="20594"/>
                </a:cubicBezTo>
                <a:cubicBezTo>
                  <a:pt x="11385" y="20590"/>
                  <a:pt x="11392" y="20585"/>
                  <a:pt x="11396" y="20579"/>
                </a:cubicBezTo>
                <a:cubicBezTo>
                  <a:pt x="11400" y="20573"/>
                  <a:pt x="11402" y="20565"/>
                  <a:pt x="11401" y="20558"/>
                </a:cubicBezTo>
                <a:cubicBezTo>
                  <a:pt x="11396" y="20530"/>
                  <a:pt x="11445" y="20490"/>
                  <a:pt x="11509" y="20468"/>
                </a:cubicBezTo>
                <a:cubicBezTo>
                  <a:pt x="11529" y="20461"/>
                  <a:pt x="11561" y="20455"/>
                  <a:pt x="11603" y="20451"/>
                </a:cubicBezTo>
                <a:cubicBezTo>
                  <a:pt x="11645" y="20447"/>
                  <a:pt x="11697" y="20443"/>
                  <a:pt x="11754" y="20441"/>
                </a:cubicBezTo>
                <a:cubicBezTo>
                  <a:pt x="12098" y="20429"/>
                  <a:pt x="12651" y="20456"/>
                  <a:pt x="12651" y="20499"/>
                </a:cubicBezTo>
                <a:cubicBezTo>
                  <a:pt x="12651" y="20523"/>
                  <a:pt x="12586" y="20549"/>
                  <a:pt x="12507" y="20556"/>
                </a:cubicBezTo>
                <a:cubicBezTo>
                  <a:pt x="12393" y="20566"/>
                  <a:pt x="12325" y="20584"/>
                  <a:pt x="12310" y="20602"/>
                </a:cubicBezTo>
                <a:cubicBezTo>
                  <a:pt x="12306" y="20607"/>
                  <a:pt x="12307" y="20611"/>
                  <a:pt x="12310" y="20615"/>
                </a:cubicBezTo>
                <a:cubicBezTo>
                  <a:pt x="12318" y="20629"/>
                  <a:pt x="12356" y="20642"/>
                  <a:pt x="12427" y="20652"/>
                </a:cubicBezTo>
                <a:cubicBezTo>
                  <a:pt x="12491" y="20661"/>
                  <a:pt x="12536" y="20672"/>
                  <a:pt x="12564" y="20684"/>
                </a:cubicBezTo>
                <a:cubicBezTo>
                  <a:pt x="12650" y="20722"/>
                  <a:pt x="12579" y="20770"/>
                  <a:pt x="12364" y="20801"/>
                </a:cubicBezTo>
                <a:cubicBezTo>
                  <a:pt x="12225" y="20821"/>
                  <a:pt x="12045" y="20846"/>
                  <a:pt x="11963" y="20858"/>
                </a:cubicBezTo>
                <a:cubicBezTo>
                  <a:pt x="11866" y="20873"/>
                  <a:pt x="11805" y="20908"/>
                  <a:pt x="11791" y="20958"/>
                </a:cubicBezTo>
                <a:cubicBezTo>
                  <a:pt x="11779" y="21000"/>
                  <a:pt x="11759" y="21063"/>
                  <a:pt x="11746" y="21099"/>
                </a:cubicBezTo>
                <a:cubicBezTo>
                  <a:pt x="11741" y="21115"/>
                  <a:pt x="11743" y="21117"/>
                  <a:pt x="11742" y="21124"/>
                </a:cubicBezTo>
                <a:cubicBezTo>
                  <a:pt x="11744" y="21129"/>
                  <a:pt x="11759" y="21120"/>
                  <a:pt x="11773" y="21111"/>
                </a:cubicBezTo>
                <a:cubicBezTo>
                  <a:pt x="11816" y="21061"/>
                  <a:pt x="11873" y="21050"/>
                  <a:pt x="11918" y="21069"/>
                </a:cubicBezTo>
                <a:cubicBezTo>
                  <a:pt x="11920" y="21069"/>
                  <a:pt x="11922" y="21070"/>
                  <a:pt x="11924" y="21071"/>
                </a:cubicBezTo>
                <a:cubicBezTo>
                  <a:pt x="11931" y="21074"/>
                  <a:pt x="11938" y="21077"/>
                  <a:pt x="11944" y="21082"/>
                </a:cubicBezTo>
                <a:cubicBezTo>
                  <a:pt x="11967" y="21095"/>
                  <a:pt x="11986" y="21115"/>
                  <a:pt x="11986" y="21143"/>
                </a:cubicBezTo>
                <a:cubicBezTo>
                  <a:pt x="11986" y="21148"/>
                  <a:pt x="11980" y="21156"/>
                  <a:pt x="11978" y="21163"/>
                </a:cubicBezTo>
                <a:cubicBezTo>
                  <a:pt x="11977" y="21202"/>
                  <a:pt x="11956" y="21245"/>
                  <a:pt x="11916" y="21285"/>
                </a:cubicBezTo>
                <a:lnTo>
                  <a:pt x="11876" y="21325"/>
                </a:lnTo>
                <a:lnTo>
                  <a:pt x="11841" y="21369"/>
                </a:lnTo>
                <a:lnTo>
                  <a:pt x="11919" y="21409"/>
                </a:lnTo>
                <a:lnTo>
                  <a:pt x="11922" y="21409"/>
                </a:lnTo>
                <a:cubicBezTo>
                  <a:pt x="11928" y="21412"/>
                  <a:pt x="11930" y="21415"/>
                  <a:pt x="11935" y="21417"/>
                </a:cubicBezTo>
                <a:cubicBezTo>
                  <a:pt x="12051" y="21475"/>
                  <a:pt x="12147" y="21523"/>
                  <a:pt x="12222" y="21562"/>
                </a:cubicBezTo>
                <a:cubicBezTo>
                  <a:pt x="12247" y="21576"/>
                  <a:pt x="12258" y="21583"/>
                  <a:pt x="12279" y="21595"/>
                </a:cubicBezTo>
                <a:lnTo>
                  <a:pt x="12544" y="21595"/>
                </a:lnTo>
                <a:cubicBezTo>
                  <a:pt x="12550" y="21584"/>
                  <a:pt x="12563" y="21575"/>
                  <a:pt x="12584" y="21566"/>
                </a:cubicBezTo>
                <a:cubicBezTo>
                  <a:pt x="12621" y="21552"/>
                  <a:pt x="12688" y="21521"/>
                  <a:pt x="12733" y="21499"/>
                </a:cubicBezTo>
                <a:cubicBezTo>
                  <a:pt x="12766" y="21483"/>
                  <a:pt x="12807" y="21483"/>
                  <a:pt x="12848" y="21490"/>
                </a:cubicBezTo>
                <a:cubicBezTo>
                  <a:pt x="12866" y="21491"/>
                  <a:pt x="12882" y="21495"/>
                  <a:pt x="12898" y="21501"/>
                </a:cubicBezTo>
                <a:cubicBezTo>
                  <a:pt x="12900" y="21502"/>
                  <a:pt x="12903" y="21502"/>
                  <a:pt x="12905" y="21503"/>
                </a:cubicBezTo>
                <a:cubicBezTo>
                  <a:pt x="12938" y="21519"/>
                  <a:pt x="12971" y="21531"/>
                  <a:pt x="13003" y="21538"/>
                </a:cubicBezTo>
                <a:cubicBezTo>
                  <a:pt x="13016" y="21541"/>
                  <a:pt x="13027" y="21538"/>
                  <a:pt x="13040" y="21540"/>
                </a:cubicBezTo>
                <a:cubicBezTo>
                  <a:pt x="13099" y="21546"/>
                  <a:pt x="13149" y="21540"/>
                  <a:pt x="13162" y="21513"/>
                </a:cubicBezTo>
                <a:cubicBezTo>
                  <a:pt x="13165" y="21506"/>
                  <a:pt x="13166" y="21500"/>
                  <a:pt x="13165" y="21492"/>
                </a:cubicBezTo>
                <a:cubicBezTo>
                  <a:pt x="13163" y="21483"/>
                  <a:pt x="13166" y="21474"/>
                  <a:pt x="13171" y="21467"/>
                </a:cubicBezTo>
                <a:cubicBezTo>
                  <a:pt x="13176" y="21459"/>
                  <a:pt x="13184" y="21452"/>
                  <a:pt x="13195" y="21446"/>
                </a:cubicBezTo>
                <a:cubicBezTo>
                  <a:pt x="13218" y="21434"/>
                  <a:pt x="13253" y="21426"/>
                  <a:pt x="13299" y="21423"/>
                </a:cubicBezTo>
                <a:cubicBezTo>
                  <a:pt x="13408" y="21414"/>
                  <a:pt x="13505" y="21401"/>
                  <a:pt x="13572" y="21385"/>
                </a:cubicBezTo>
                <a:cubicBezTo>
                  <a:pt x="13622" y="21372"/>
                  <a:pt x="13655" y="21358"/>
                  <a:pt x="13663" y="21346"/>
                </a:cubicBezTo>
                <a:cubicBezTo>
                  <a:pt x="13666" y="21342"/>
                  <a:pt x="13666" y="21338"/>
                  <a:pt x="13663" y="21335"/>
                </a:cubicBezTo>
                <a:cubicBezTo>
                  <a:pt x="13651" y="21320"/>
                  <a:pt x="13662" y="21276"/>
                  <a:pt x="13686" y="21237"/>
                </a:cubicBezTo>
                <a:cubicBezTo>
                  <a:pt x="13715" y="21190"/>
                  <a:pt x="13704" y="21194"/>
                  <a:pt x="13652" y="21249"/>
                </a:cubicBezTo>
                <a:cubicBezTo>
                  <a:pt x="13631" y="21271"/>
                  <a:pt x="13607" y="21291"/>
                  <a:pt x="13586" y="21300"/>
                </a:cubicBezTo>
                <a:cubicBezTo>
                  <a:pt x="13565" y="21310"/>
                  <a:pt x="13546" y="21310"/>
                  <a:pt x="13535" y="21302"/>
                </a:cubicBezTo>
                <a:cubicBezTo>
                  <a:pt x="13506" y="21280"/>
                  <a:pt x="13496" y="21232"/>
                  <a:pt x="13500" y="21184"/>
                </a:cubicBezTo>
                <a:cubicBezTo>
                  <a:pt x="13503" y="21135"/>
                  <a:pt x="13523" y="21088"/>
                  <a:pt x="13555" y="21065"/>
                </a:cubicBezTo>
                <a:cubicBezTo>
                  <a:pt x="13587" y="21043"/>
                  <a:pt x="13610" y="21007"/>
                  <a:pt x="13608" y="20985"/>
                </a:cubicBezTo>
                <a:cubicBezTo>
                  <a:pt x="13603" y="20937"/>
                  <a:pt x="13806" y="20919"/>
                  <a:pt x="13933" y="20939"/>
                </a:cubicBezTo>
                <a:cubicBezTo>
                  <a:pt x="13975" y="20945"/>
                  <a:pt x="14009" y="20956"/>
                  <a:pt x="14024" y="20971"/>
                </a:cubicBezTo>
                <a:cubicBezTo>
                  <a:pt x="14046" y="20993"/>
                  <a:pt x="14058" y="21003"/>
                  <a:pt x="14064" y="21002"/>
                </a:cubicBezTo>
                <a:cubicBezTo>
                  <a:pt x="14070" y="21001"/>
                  <a:pt x="14070" y="20987"/>
                  <a:pt x="14066" y="20962"/>
                </a:cubicBezTo>
                <a:cubicBezTo>
                  <a:pt x="14064" y="20950"/>
                  <a:pt x="14067" y="20940"/>
                  <a:pt x="14074" y="20931"/>
                </a:cubicBezTo>
                <a:cubicBezTo>
                  <a:pt x="14081" y="20922"/>
                  <a:pt x="14093" y="20916"/>
                  <a:pt x="14112" y="20910"/>
                </a:cubicBezTo>
                <a:cubicBezTo>
                  <a:pt x="14150" y="20898"/>
                  <a:pt x="14214" y="20892"/>
                  <a:pt x="14316" y="20887"/>
                </a:cubicBezTo>
                <a:cubicBezTo>
                  <a:pt x="14455" y="20880"/>
                  <a:pt x="14569" y="20855"/>
                  <a:pt x="14575" y="20832"/>
                </a:cubicBezTo>
                <a:cubicBezTo>
                  <a:pt x="14572" y="20813"/>
                  <a:pt x="14535" y="20775"/>
                  <a:pt x="14487" y="20742"/>
                </a:cubicBezTo>
                <a:cubicBezTo>
                  <a:pt x="14403" y="20704"/>
                  <a:pt x="14262" y="20682"/>
                  <a:pt x="14072" y="20679"/>
                </a:cubicBezTo>
                <a:cubicBezTo>
                  <a:pt x="14053" y="20680"/>
                  <a:pt x="14039" y="20681"/>
                  <a:pt x="14018" y="20682"/>
                </a:cubicBezTo>
                <a:cubicBezTo>
                  <a:pt x="13787" y="20703"/>
                  <a:pt x="13681" y="20695"/>
                  <a:pt x="13663" y="20659"/>
                </a:cubicBezTo>
                <a:cubicBezTo>
                  <a:pt x="13632" y="20597"/>
                  <a:pt x="13785" y="20520"/>
                  <a:pt x="13952" y="20512"/>
                </a:cubicBezTo>
                <a:cubicBezTo>
                  <a:pt x="14013" y="20509"/>
                  <a:pt x="14058" y="20483"/>
                  <a:pt x="14081" y="20449"/>
                </a:cubicBezTo>
                <a:cubicBezTo>
                  <a:pt x="14082" y="20448"/>
                  <a:pt x="14082" y="20450"/>
                  <a:pt x="14083" y="20449"/>
                </a:cubicBezTo>
                <a:cubicBezTo>
                  <a:pt x="14083" y="20449"/>
                  <a:pt x="14083" y="20447"/>
                  <a:pt x="14083" y="20447"/>
                </a:cubicBezTo>
                <a:cubicBezTo>
                  <a:pt x="14084" y="20446"/>
                  <a:pt x="14085" y="20445"/>
                  <a:pt x="14086" y="20443"/>
                </a:cubicBezTo>
                <a:cubicBezTo>
                  <a:pt x="14104" y="20407"/>
                  <a:pt x="14102" y="20363"/>
                  <a:pt x="14074" y="20321"/>
                </a:cubicBezTo>
                <a:cubicBezTo>
                  <a:pt x="14054" y="20291"/>
                  <a:pt x="14050" y="20251"/>
                  <a:pt x="14064" y="20231"/>
                </a:cubicBezTo>
                <a:cubicBezTo>
                  <a:pt x="14068" y="20226"/>
                  <a:pt x="14069" y="20222"/>
                  <a:pt x="14069" y="20219"/>
                </a:cubicBezTo>
                <a:cubicBezTo>
                  <a:pt x="14068" y="20212"/>
                  <a:pt x="14049" y="20215"/>
                  <a:pt x="14020" y="20231"/>
                </a:cubicBezTo>
                <a:cubicBezTo>
                  <a:pt x="13980" y="20252"/>
                  <a:pt x="13789" y="20276"/>
                  <a:pt x="13595" y="20286"/>
                </a:cubicBezTo>
                <a:cubicBezTo>
                  <a:pt x="13541" y="20289"/>
                  <a:pt x="13504" y="20288"/>
                  <a:pt x="13461" y="20288"/>
                </a:cubicBezTo>
                <a:cubicBezTo>
                  <a:pt x="13248" y="20293"/>
                  <a:pt x="13152" y="20262"/>
                  <a:pt x="13143" y="20172"/>
                </a:cubicBezTo>
                <a:cubicBezTo>
                  <a:pt x="13141" y="20157"/>
                  <a:pt x="13142" y="20142"/>
                  <a:pt x="13145" y="20124"/>
                </a:cubicBezTo>
                <a:cubicBezTo>
                  <a:pt x="13151" y="20072"/>
                  <a:pt x="13142" y="20026"/>
                  <a:pt x="13121" y="19994"/>
                </a:cubicBezTo>
                <a:cubicBezTo>
                  <a:pt x="13111" y="19977"/>
                  <a:pt x="13098" y="19963"/>
                  <a:pt x="13083" y="19953"/>
                </a:cubicBezTo>
                <a:cubicBezTo>
                  <a:pt x="13067" y="19944"/>
                  <a:pt x="13050" y="19940"/>
                  <a:pt x="13030" y="19940"/>
                </a:cubicBezTo>
                <a:cubicBezTo>
                  <a:pt x="12987" y="19940"/>
                  <a:pt x="12956" y="19922"/>
                  <a:pt x="12942" y="19894"/>
                </a:cubicBezTo>
                <a:cubicBezTo>
                  <a:pt x="12942" y="19894"/>
                  <a:pt x="12940" y="19891"/>
                  <a:pt x="12939" y="19890"/>
                </a:cubicBezTo>
                <a:cubicBezTo>
                  <a:pt x="12934" y="19885"/>
                  <a:pt x="12928" y="19883"/>
                  <a:pt x="12924" y="19877"/>
                </a:cubicBezTo>
                <a:cubicBezTo>
                  <a:pt x="12890" y="19827"/>
                  <a:pt x="12896" y="19803"/>
                  <a:pt x="12947" y="19766"/>
                </a:cubicBezTo>
                <a:cubicBezTo>
                  <a:pt x="12970" y="19750"/>
                  <a:pt x="12974" y="19744"/>
                  <a:pt x="12979" y="19737"/>
                </a:cubicBezTo>
                <a:cubicBezTo>
                  <a:pt x="12980" y="19731"/>
                  <a:pt x="12977" y="19727"/>
                  <a:pt x="12972" y="19724"/>
                </a:cubicBezTo>
                <a:cubicBezTo>
                  <a:pt x="12964" y="19722"/>
                  <a:pt x="12962" y="19719"/>
                  <a:pt x="12942" y="19718"/>
                </a:cubicBezTo>
                <a:cubicBezTo>
                  <a:pt x="12941" y="19718"/>
                  <a:pt x="12939" y="19716"/>
                  <a:pt x="12938" y="19716"/>
                </a:cubicBezTo>
                <a:cubicBezTo>
                  <a:pt x="12903" y="19716"/>
                  <a:pt x="12859" y="19689"/>
                  <a:pt x="12821" y="19653"/>
                </a:cubicBezTo>
                <a:cubicBezTo>
                  <a:pt x="12818" y="19651"/>
                  <a:pt x="12815" y="19648"/>
                  <a:pt x="12813" y="19645"/>
                </a:cubicBezTo>
                <a:cubicBezTo>
                  <a:pt x="12812" y="19645"/>
                  <a:pt x="12812" y="19646"/>
                  <a:pt x="12811" y="19645"/>
                </a:cubicBezTo>
                <a:cubicBezTo>
                  <a:pt x="12792" y="19626"/>
                  <a:pt x="12774" y="19604"/>
                  <a:pt x="12762" y="19582"/>
                </a:cubicBezTo>
                <a:cubicBezTo>
                  <a:pt x="12749" y="19560"/>
                  <a:pt x="12742" y="19538"/>
                  <a:pt x="12742" y="19519"/>
                </a:cubicBezTo>
                <a:cubicBezTo>
                  <a:pt x="12742" y="19487"/>
                  <a:pt x="12628" y="19405"/>
                  <a:pt x="12503" y="19335"/>
                </a:cubicBezTo>
                <a:cubicBezTo>
                  <a:pt x="12373" y="19283"/>
                  <a:pt x="12207" y="19243"/>
                  <a:pt x="12046" y="19230"/>
                </a:cubicBezTo>
                <a:cubicBezTo>
                  <a:pt x="12017" y="19228"/>
                  <a:pt x="12007" y="19223"/>
                  <a:pt x="11983" y="19221"/>
                </a:cubicBezTo>
                <a:cubicBezTo>
                  <a:pt x="11982" y="19221"/>
                  <a:pt x="11982" y="19221"/>
                  <a:pt x="11981" y="19221"/>
                </a:cubicBezTo>
                <a:cubicBezTo>
                  <a:pt x="11793" y="19224"/>
                  <a:pt x="11699" y="19199"/>
                  <a:pt x="11713" y="19150"/>
                </a:cubicBezTo>
                <a:cubicBezTo>
                  <a:pt x="11712" y="19149"/>
                  <a:pt x="11711" y="19149"/>
                  <a:pt x="11711" y="19148"/>
                </a:cubicBezTo>
                <a:cubicBezTo>
                  <a:pt x="11708" y="19114"/>
                  <a:pt x="11705" y="19094"/>
                  <a:pt x="11702" y="19079"/>
                </a:cubicBezTo>
                <a:cubicBezTo>
                  <a:pt x="11676" y="19093"/>
                  <a:pt x="11653" y="19112"/>
                  <a:pt x="11640" y="19133"/>
                </a:cubicBezTo>
                <a:cubicBezTo>
                  <a:pt x="11628" y="19151"/>
                  <a:pt x="11618" y="19159"/>
                  <a:pt x="11608" y="19161"/>
                </a:cubicBezTo>
                <a:cubicBezTo>
                  <a:pt x="11603" y="19163"/>
                  <a:pt x="11600" y="19162"/>
                  <a:pt x="11597" y="19161"/>
                </a:cubicBezTo>
                <a:cubicBezTo>
                  <a:pt x="11589" y="19160"/>
                  <a:pt x="11581" y="19156"/>
                  <a:pt x="11575" y="19144"/>
                </a:cubicBezTo>
                <a:cubicBezTo>
                  <a:pt x="11574" y="19142"/>
                  <a:pt x="11573" y="19142"/>
                  <a:pt x="11572" y="19140"/>
                </a:cubicBezTo>
                <a:cubicBezTo>
                  <a:pt x="11571" y="19139"/>
                  <a:pt x="11570" y="19136"/>
                  <a:pt x="11569" y="19135"/>
                </a:cubicBezTo>
                <a:cubicBezTo>
                  <a:pt x="11552" y="19110"/>
                  <a:pt x="11527" y="19113"/>
                  <a:pt x="11486" y="19144"/>
                </a:cubicBezTo>
                <a:cubicBezTo>
                  <a:pt x="11480" y="19153"/>
                  <a:pt x="11473" y="19162"/>
                  <a:pt x="11463" y="19167"/>
                </a:cubicBezTo>
                <a:cubicBezTo>
                  <a:pt x="11460" y="19168"/>
                  <a:pt x="11453" y="19166"/>
                  <a:pt x="11450" y="19167"/>
                </a:cubicBezTo>
                <a:cubicBezTo>
                  <a:pt x="11413" y="19184"/>
                  <a:pt x="11378" y="19177"/>
                  <a:pt x="11324" y="19146"/>
                </a:cubicBezTo>
                <a:cubicBezTo>
                  <a:pt x="11265" y="19113"/>
                  <a:pt x="11225" y="19111"/>
                  <a:pt x="11211" y="19138"/>
                </a:cubicBezTo>
                <a:cubicBezTo>
                  <a:pt x="11179" y="19203"/>
                  <a:pt x="11122" y="19144"/>
                  <a:pt x="11122" y="19045"/>
                </a:cubicBezTo>
                <a:cubicBezTo>
                  <a:pt x="11122" y="19024"/>
                  <a:pt x="11119" y="19007"/>
                  <a:pt x="11115" y="18993"/>
                </a:cubicBezTo>
                <a:cubicBezTo>
                  <a:pt x="11105" y="18981"/>
                  <a:pt x="11096" y="18972"/>
                  <a:pt x="11086" y="18964"/>
                </a:cubicBezTo>
                <a:cubicBezTo>
                  <a:pt x="11068" y="18965"/>
                  <a:pt x="11034" y="18954"/>
                  <a:pt x="11003" y="18938"/>
                </a:cubicBezTo>
                <a:cubicBezTo>
                  <a:pt x="10977" y="18924"/>
                  <a:pt x="10951" y="18924"/>
                  <a:pt x="10924" y="18938"/>
                </a:cubicBezTo>
                <a:cubicBezTo>
                  <a:pt x="10904" y="18949"/>
                  <a:pt x="10885" y="18964"/>
                  <a:pt x="10867" y="18983"/>
                </a:cubicBezTo>
                <a:cubicBezTo>
                  <a:pt x="10832" y="19023"/>
                  <a:pt x="10814" y="19043"/>
                  <a:pt x="10802" y="19041"/>
                </a:cubicBezTo>
                <a:cubicBezTo>
                  <a:pt x="10790" y="19039"/>
                  <a:pt x="10784" y="19014"/>
                  <a:pt x="10774" y="18966"/>
                </a:cubicBezTo>
                <a:cubicBezTo>
                  <a:pt x="10764" y="18919"/>
                  <a:pt x="10756" y="18894"/>
                  <a:pt x="10734" y="18878"/>
                </a:cubicBezTo>
                <a:cubicBezTo>
                  <a:pt x="10726" y="18872"/>
                  <a:pt x="10714" y="18868"/>
                  <a:pt x="10702" y="18865"/>
                </a:cubicBezTo>
                <a:cubicBezTo>
                  <a:pt x="10698" y="18864"/>
                  <a:pt x="10695" y="18862"/>
                  <a:pt x="10691" y="18861"/>
                </a:cubicBezTo>
                <a:cubicBezTo>
                  <a:pt x="10672" y="18857"/>
                  <a:pt x="10648" y="18854"/>
                  <a:pt x="10618" y="18851"/>
                </a:cubicBezTo>
                <a:cubicBezTo>
                  <a:pt x="10611" y="18851"/>
                  <a:pt x="10604" y="18846"/>
                  <a:pt x="10595" y="18840"/>
                </a:cubicBezTo>
                <a:cubicBezTo>
                  <a:pt x="10587" y="18834"/>
                  <a:pt x="10578" y="18825"/>
                  <a:pt x="10569" y="18815"/>
                </a:cubicBezTo>
                <a:cubicBezTo>
                  <a:pt x="10552" y="18795"/>
                  <a:pt x="10535" y="18770"/>
                  <a:pt x="10523" y="18740"/>
                </a:cubicBezTo>
                <a:cubicBezTo>
                  <a:pt x="10511" y="18711"/>
                  <a:pt x="10491" y="18681"/>
                  <a:pt x="10469" y="18660"/>
                </a:cubicBezTo>
                <a:cubicBezTo>
                  <a:pt x="10469" y="18660"/>
                  <a:pt x="10467" y="18660"/>
                  <a:pt x="10467" y="18660"/>
                </a:cubicBezTo>
                <a:cubicBezTo>
                  <a:pt x="10428" y="18626"/>
                  <a:pt x="10380" y="18615"/>
                  <a:pt x="10338" y="18630"/>
                </a:cubicBezTo>
                <a:cubicBezTo>
                  <a:pt x="10318" y="18644"/>
                  <a:pt x="10311" y="18677"/>
                  <a:pt x="10311" y="18750"/>
                </a:cubicBezTo>
                <a:cubicBezTo>
                  <a:pt x="10311" y="18871"/>
                  <a:pt x="10299" y="18892"/>
                  <a:pt x="10222" y="18892"/>
                </a:cubicBezTo>
                <a:cubicBezTo>
                  <a:pt x="10172" y="18892"/>
                  <a:pt x="10118" y="18918"/>
                  <a:pt x="10101" y="18951"/>
                </a:cubicBezTo>
                <a:cubicBezTo>
                  <a:pt x="10086" y="18980"/>
                  <a:pt x="10073" y="18987"/>
                  <a:pt x="10052" y="18976"/>
                </a:cubicBezTo>
                <a:cubicBezTo>
                  <a:pt x="10039" y="18969"/>
                  <a:pt x="10024" y="18956"/>
                  <a:pt x="10003" y="18932"/>
                </a:cubicBezTo>
                <a:cubicBezTo>
                  <a:pt x="9960" y="18884"/>
                  <a:pt x="9855" y="18848"/>
                  <a:pt x="9726" y="18836"/>
                </a:cubicBezTo>
                <a:cubicBezTo>
                  <a:pt x="9500" y="18816"/>
                  <a:pt x="9397" y="18749"/>
                  <a:pt x="9529" y="18706"/>
                </a:cubicBezTo>
                <a:cubicBezTo>
                  <a:pt x="9543" y="18701"/>
                  <a:pt x="9554" y="18692"/>
                  <a:pt x="9566" y="18683"/>
                </a:cubicBezTo>
                <a:cubicBezTo>
                  <a:pt x="9580" y="18667"/>
                  <a:pt x="9595" y="18648"/>
                  <a:pt x="9612" y="18618"/>
                </a:cubicBezTo>
                <a:cubicBezTo>
                  <a:pt x="9615" y="18585"/>
                  <a:pt x="9648" y="18516"/>
                  <a:pt x="9691" y="18457"/>
                </a:cubicBezTo>
                <a:cubicBezTo>
                  <a:pt x="9693" y="18455"/>
                  <a:pt x="9693" y="18456"/>
                  <a:pt x="9694" y="18454"/>
                </a:cubicBezTo>
                <a:cubicBezTo>
                  <a:pt x="9713" y="18416"/>
                  <a:pt x="9730" y="18390"/>
                  <a:pt x="9740" y="18385"/>
                </a:cubicBezTo>
                <a:cubicBezTo>
                  <a:pt x="9761" y="18356"/>
                  <a:pt x="9788" y="18321"/>
                  <a:pt x="9799" y="18299"/>
                </a:cubicBezTo>
                <a:cubicBezTo>
                  <a:pt x="9799" y="18298"/>
                  <a:pt x="9799" y="18297"/>
                  <a:pt x="9799" y="18297"/>
                </a:cubicBezTo>
                <a:cubicBezTo>
                  <a:pt x="9799" y="18296"/>
                  <a:pt x="9800" y="18295"/>
                  <a:pt x="9801" y="18295"/>
                </a:cubicBezTo>
                <a:cubicBezTo>
                  <a:pt x="9838" y="18217"/>
                  <a:pt x="9766" y="18161"/>
                  <a:pt x="9626" y="18090"/>
                </a:cubicBezTo>
                <a:cubicBezTo>
                  <a:pt x="9726" y="18140"/>
                  <a:pt x="9771" y="18178"/>
                  <a:pt x="9771" y="18245"/>
                </a:cubicBezTo>
                <a:cubicBezTo>
                  <a:pt x="9771" y="18374"/>
                  <a:pt x="9730" y="18391"/>
                  <a:pt x="9586" y="18314"/>
                </a:cubicBezTo>
                <a:cubicBezTo>
                  <a:pt x="9523" y="18280"/>
                  <a:pt x="9464" y="18263"/>
                  <a:pt x="9453" y="18276"/>
                </a:cubicBezTo>
                <a:cubicBezTo>
                  <a:pt x="9443" y="18288"/>
                  <a:pt x="9415" y="18256"/>
                  <a:pt x="9390" y="18207"/>
                </a:cubicBezTo>
                <a:cubicBezTo>
                  <a:pt x="9355" y="18136"/>
                  <a:pt x="9329" y="18127"/>
                  <a:pt x="9277" y="18161"/>
                </a:cubicBezTo>
                <a:cubicBezTo>
                  <a:pt x="9201" y="18211"/>
                  <a:pt x="9081" y="18175"/>
                  <a:pt x="8989" y="18075"/>
                </a:cubicBezTo>
                <a:cubicBezTo>
                  <a:pt x="8940" y="18021"/>
                  <a:pt x="8915" y="18019"/>
                  <a:pt x="8882" y="18059"/>
                </a:cubicBezTo>
                <a:cubicBezTo>
                  <a:pt x="8821" y="18135"/>
                  <a:pt x="8798" y="18125"/>
                  <a:pt x="8730" y="17996"/>
                </a:cubicBezTo>
                <a:cubicBezTo>
                  <a:pt x="8672" y="17888"/>
                  <a:pt x="8672" y="17874"/>
                  <a:pt x="8731" y="17793"/>
                </a:cubicBezTo>
                <a:cubicBezTo>
                  <a:pt x="8758" y="17756"/>
                  <a:pt x="8776" y="17737"/>
                  <a:pt x="8793" y="17734"/>
                </a:cubicBezTo>
                <a:cubicBezTo>
                  <a:pt x="8810" y="17731"/>
                  <a:pt x="8827" y="17743"/>
                  <a:pt x="8852" y="17770"/>
                </a:cubicBezTo>
                <a:cubicBezTo>
                  <a:pt x="8883" y="17805"/>
                  <a:pt x="8949" y="17833"/>
                  <a:pt x="8998" y="17834"/>
                </a:cubicBezTo>
                <a:cubicBezTo>
                  <a:pt x="9042" y="17834"/>
                  <a:pt x="9116" y="17855"/>
                  <a:pt x="9174" y="17881"/>
                </a:cubicBezTo>
                <a:lnTo>
                  <a:pt x="8902" y="17765"/>
                </a:lnTo>
                <a:lnTo>
                  <a:pt x="8776" y="17713"/>
                </a:lnTo>
                <a:lnTo>
                  <a:pt x="8676" y="17799"/>
                </a:lnTo>
                <a:lnTo>
                  <a:pt x="8619" y="17849"/>
                </a:lnTo>
                <a:cubicBezTo>
                  <a:pt x="8610" y="17857"/>
                  <a:pt x="8604" y="17859"/>
                  <a:pt x="8595" y="17866"/>
                </a:cubicBezTo>
                <a:lnTo>
                  <a:pt x="8574" y="17885"/>
                </a:lnTo>
                <a:cubicBezTo>
                  <a:pt x="8549" y="17906"/>
                  <a:pt x="8534" y="17915"/>
                  <a:pt x="8512" y="17931"/>
                </a:cubicBezTo>
                <a:cubicBezTo>
                  <a:pt x="8512" y="17931"/>
                  <a:pt x="8511" y="17931"/>
                  <a:pt x="8510" y="17931"/>
                </a:cubicBezTo>
                <a:cubicBezTo>
                  <a:pt x="8420" y="18000"/>
                  <a:pt x="8352" y="18040"/>
                  <a:pt x="8335" y="18019"/>
                </a:cubicBezTo>
                <a:cubicBezTo>
                  <a:pt x="8313" y="17993"/>
                  <a:pt x="8315" y="17957"/>
                  <a:pt x="8342" y="17924"/>
                </a:cubicBezTo>
                <a:cubicBezTo>
                  <a:pt x="8365" y="17895"/>
                  <a:pt x="8384" y="17836"/>
                  <a:pt x="8385" y="17790"/>
                </a:cubicBezTo>
                <a:cubicBezTo>
                  <a:pt x="8384" y="17723"/>
                  <a:pt x="8373" y="17713"/>
                  <a:pt x="8338" y="17748"/>
                </a:cubicBezTo>
                <a:cubicBezTo>
                  <a:pt x="8335" y="17750"/>
                  <a:pt x="8335" y="17751"/>
                  <a:pt x="8333" y="17753"/>
                </a:cubicBezTo>
                <a:cubicBezTo>
                  <a:pt x="8333" y="17754"/>
                  <a:pt x="8332" y="17753"/>
                  <a:pt x="8331" y="17753"/>
                </a:cubicBezTo>
                <a:cubicBezTo>
                  <a:pt x="8331" y="17754"/>
                  <a:pt x="8330" y="17755"/>
                  <a:pt x="8330" y="17755"/>
                </a:cubicBezTo>
                <a:cubicBezTo>
                  <a:pt x="8298" y="17789"/>
                  <a:pt x="8286" y="17795"/>
                  <a:pt x="8270" y="17753"/>
                </a:cubicBezTo>
                <a:cubicBezTo>
                  <a:pt x="8260" y="17736"/>
                  <a:pt x="8250" y="17711"/>
                  <a:pt x="8237" y="17667"/>
                </a:cubicBezTo>
                <a:lnTo>
                  <a:pt x="8210" y="17570"/>
                </a:lnTo>
                <a:cubicBezTo>
                  <a:pt x="8203" y="17565"/>
                  <a:pt x="8194" y="17565"/>
                  <a:pt x="8182" y="17570"/>
                </a:cubicBezTo>
                <a:close/>
                <a:moveTo>
                  <a:pt x="9626" y="18090"/>
                </a:moveTo>
                <a:cubicBezTo>
                  <a:pt x="9596" y="18075"/>
                  <a:pt x="9584" y="18063"/>
                  <a:pt x="9538" y="18044"/>
                </a:cubicBezTo>
                <a:cubicBezTo>
                  <a:pt x="9455" y="18009"/>
                  <a:pt x="9383" y="17976"/>
                  <a:pt x="9316" y="17945"/>
                </a:cubicBezTo>
                <a:cubicBezTo>
                  <a:pt x="9475" y="18014"/>
                  <a:pt x="9547" y="18050"/>
                  <a:pt x="9626" y="18090"/>
                </a:cubicBezTo>
                <a:close/>
                <a:moveTo>
                  <a:pt x="9851" y="17721"/>
                </a:moveTo>
                <a:cubicBezTo>
                  <a:pt x="9844" y="17721"/>
                  <a:pt x="9838" y="17724"/>
                  <a:pt x="9835" y="17728"/>
                </a:cubicBezTo>
                <a:cubicBezTo>
                  <a:pt x="9826" y="17738"/>
                  <a:pt x="9827" y="17769"/>
                  <a:pt x="9835" y="17801"/>
                </a:cubicBezTo>
                <a:cubicBezTo>
                  <a:pt x="9843" y="17827"/>
                  <a:pt x="9854" y="17851"/>
                  <a:pt x="9870" y="17858"/>
                </a:cubicBezTo>
                <a:cubicBezTo>
                  <a:pt x="9907" y="17877"/>
                  <a:pt x="9951" y="17885"/>
                  <a:pt x="9984" y="17883"/>
                </a:cubicBezTo>
                <a:cubicBezTo>
                  <a:pt x="9999" y="17883"/>
                  <a:pt x="10011" y="17878"/>
                  <a:pt x="10021" y="17874"/>
                </a:cubicBezTo>
                <a:cubicBezTo>
                  <a:pt x="10024" y="17872"/>
                  <a:pt x="10027" y="17872"/>
                  <a:pt x="10029" y="17870"/>
                </a:cubicBezTo>
                <a:cubicBezTo>
                  <a:pt x="10033" y="17867"/>
                  <a:pt x="10035" y="17861"/>
                  <a:pt x="10037" y="17857"/>
                </a:cubicBezTo>
                <a:cubicBezTo>
                  <a:pt x="10038" y="17854"/>
                  <a:pt x="10039" y="17851"/>
                  <a:pt x="10040" y="17847"/>
                </a:cubicBezTo>
                <a:cubicBezTo>
                  <a:pt x="10036" y="17823"/>
                  <a:pt x="9961" y="17765"/>
                  <a:pt x="9901" y="17732"/>
                </a:cubicBezTo>
                <a:cubicBezTo>
                  <a:pt x="9882" y="17725"/>
                  <a:pt x="9864" y="17720"/>
                  <a:pt x="9851" y="17721"/>
                </a:cubicBezTo>
                <a:close/>
                <a:moveTo>
                  <a:pt x="4808" y="17763"/>
                </a:moveTo>
                <a:cubicBezTo>
                  <a:pt x="4785" y="17764"/>
                  <a:pt x="4758" y="17764"/>
                  <a:pt x="4741" y="17767"/>
                </a:cubicBezTo>
                <a:cubicBezTo>
                  <a:pt x="4685" y="17775"/>
                  <a:pt x="4736" y="17780"/>
                  <a:pt x="4838" y="17782"/>
                </a:cubicBezTo>
                <a:cubicBezTo>
                  <a:pt x="4860" y="17778"/>
                  <a:pt x="4870" y="17773"/>
                  <a:pt x="4850" y="17767"/>
                </a:cubicBezTo>
                <a:cubicBezTo>
                  <a:pt x="4839" y="17763"/>
                  <a:pt x="4823" y="17764"/>
                  <a:pt x="4808" y="17763"/>
                </a:cubicBezTo>
                <a:close/>
                <a:moveTo>
                  <a:pt x="3113" y="17765"/>
                </a:moveTo>
                <a:cubicBezTo>
                  <a:pt x="3041" y="17758"/>
                  <a:pt x="2999" y="17776"/>
                  <a:pt x="2991" y="17797"/>
                </a:cubicBezTo>
                <a:cubicBezTo>
                  <a:pt x="3004" y="17843"/>
                  <a:pt x="3135" y="17879"/>
                  <a:pt x="3194" y="17858"/>
                </a:cubicBezTo>
                <a:cubicBezTo>
                  <a:pt x="3202" y="17856"/>
                  <a:pt x="3208" y="17852"/>
                  <a:pt x="3213" y="17847"/>
                </a:cubicBezTo>
                <a:cubicBezTo>
                  <a:pt x="3217" y="17842"/>
                  <a:pt x="3219" y="17834"/>
                  <a:pt x="3222" y="17828"/>
                </a:cubicBezTo>
                <a:cubicBezTo>
                  <a:pt x="3224" y="17824"/>
                  <a:pt x="3225" y="17821"/>
                  <a:pt x="3227" y="17816"/>
                </a:cubicBezTo>
                <a:cubicBezTo>
                  <a:pt x="3230" y="17794"/>
                  <a:pt x="3180" y="17771"/>
                  <a:pt x="3113" y="17765"/>
                </a:cubicBezTo>
                <a:close/>
                <a:moveTo>
                  <a:pt x="12390" y="17814"/>
                </a:moveTo>
                <a:cubicBezTo>
                  <a:pt x="12376" y="17815"/>
                  <a:pt x="12366" y="17815"/>
                  <a:pt x="12361" y="17816"/>
                </a:cubicBezTo>
                <a:cubicBezTo>
                  <a:pt x="12359" y="17817"/>
                  <a:pt x="12359" y="17818"/>
                  <a:pt x="12358" y="17818"/>
                </a:cubicBezTo>
                <a:cubicBezTo>
                  <a:pt x="12355" y="17820"/>
                  <a:pt x="12355" y="17821"/>
                  <a:pt x="12364" y="17824"/>
                </a:cubicBezTo>
                <a:cubicBezTo>
                  <a:pt x="12403" y="17837"/>
                  <a:pt x="12459" y="17858"/>
                  <a:pt x="12489" y="17872"/>
                </a:cubicBezTo>
                <a:cubicBezTo>
                  <a:pt x="12518" y="17886"/>
                  <a:pt x="12598" y="17905"/>
                  <a:pt x="12665" y="17914"/>
                </a:cubicBezTo>
                <a:cubicBezTo>
                  <a:pt x="12698" y="17918"/>
                  <a:pt x="12732" y="17924"/>
                  <a:pt x="12757" y="17931"/>
                </a:cubicBezTo>
                <a:cubicBezTo>
                  <a:pt x="12783" y="17938"/>
                  <a:pt x="12801" y="17946"/>
                  <a:pt x="12807" y="17952"/>
                </a:cubicBezTo>
                <a:cubicBezTo>
                  <a:pt x="12814" y="17962"/>
                  <a:pt x="12821" y="17970"/>
                  <a:pt x="12827" y="17973"/>
                </a:cubicBezTo>
                <a:cubicBezTo>
                  <a:pt x="12832" y="17977"/>
                  <a:pt x="12836" y="17976"/>
                  <a:pt x="12839" y="17973"/>
                </a:cubicBezTo>
                <a:cubicBezTo>
                  <a:pt x="12845" y="17968"/>
                  <a:pt x="12845" y="17951"/>
                  <a:pt x="12841" y="17922"/>
                </a:cubicBezTo>
                <a:cubicBezTo>
                  <a:pt x="12833" y="17872"/>
                  <a:pt x="12764" y="17837"/>
                  <a:pt x="12651" y="17820"/>
                </a:cubicBezTo>
                <a:cubicBezTo>
                  <a:pt x="12619" y="17820"/>
                  <a:pt x="12592" y="17823"/>
                  <a:pt x="12552" y="17820"/>
                </a:cubicBezTo>
                <a:cubicBezTo>
                  <a:pt x="12480" y="17815"/>
                  <a:pt x="12424" y="17814"/>
                  <a:pt x="12390" y="17814"/>
                </a:cubicBezTo>
                <a:close/>
                <a:moveTo>
                  <a:pt x="2886" y="17935"/>
                </a:moveTo>
                <a:cubicBezTo>
                  <a:pt x="2878" y="17930"/>
                  <a:pt x="2871" y="17931"/>
                  <a:pt x="2864" y="17939"/>
                </a:cubicBezTo>
                <a:cubicBezTo>
                  <a:pt x="2850" y="17955"/>
                  <a:pt x="2890" y="18039"/>
                  <a:pt x="2952" y="18126"/>
                </a:cubicBezTo>
                <a:cubicBezTo>
                  <a:pt x="3014" y="18214"/>
                  <a:pt x="3054" y="18308"/>
                  <a:pt x="3042" y="18333"/>
                </a:cubicBezTo>
                <a:cubicBezTo>
                  <a:pt x="3031" y="18355"/>
                  <a:pt x="3036" y="18371"/>
                  <a:pt x="3051" y="18375"/>
                </a:cubicBezTo>
                <a:cubicBezTo>
                  <a:pt x="3072" y="18370"/>
                  <a:pt x="3086" y="18358"/>
                  <a:pt x="3089" y="18337"/>
                </a:cubicBezTo>
                <a:cubicBezTo>
                  <a:pt x="3091" y="18330"/>
                  <a:pt x="3090" y="18321"/>
                  <a:pt x="3089" y="18312"/>
                </a:cubicBezTo>
                <a:cubicBezTo>
                  <a:pt x="3080" y="18273"/>
                  <a:pt x="3054" y="18219"/>
                  <a:pt x="3009" y="18153"/>
                </a:cubicBezTo>
                <a:cubicBezTo>
                  <a:pt x="2962" y="18083"/>
                  <a:pt x="2915" y="17999"/>
                  <a:pt x="2906" y="17968"/>
                </a:cubicBezTo>
                <a:cubicBezTo>
                  <a:pt x="2901" y="17952"/>
                  <a:pt x="2893" y="17940"/>
                  <a:pt x="2886" y="17935"/>
                </a:cubicBezTo>
                <a:close/>
                <a:moveTo>
                  <a:pt x="18462" y="18027"/>
                </a:moveTo>
                <a:cubicBezTo>
                  <a:pt x="18450" y="18026"/>
                  <a:pt x="18435" y="18030"/>
                  <a:pt x="18422" y="18036"/>
                </a:cubicBezTo>
                <a:cubicBezTo>
                  <a:pt x="18397" y="18049"/>
                  <a:pt x="18404" y="18058"/>
                  <a:pt x="18435" y="18061"/>
                </a:cubicBezTo>
                <a:cubicBezTo>
                  <a:pt x="18453" y="18054"/>
                  <a:pt x="18485" y="18044"/>
                  <a:pt x="18492" y="18038"/>
                </a:cubicBezTo>
                <a:cubicBezTo>
                  <a:pt x="18486" y="18031"/>
                  <a:pt x="18475" y="18027"/>
                  <a:pt x="18462" y="18027"/>
                </a:cubicBezTo>
                <a:close/>
                <a:moveTo>
                  <a:pt x="13285" y="18082"/>
                </a:moveTo>
                <a:cubicBezTo>
                  <a:pt x="13219" y="18080"/>
                  <a:pt x="13175" y="18093"/>
                  <a:pt x="13157" y="18119"/>
                </a:cubicBezTo>
                <a:cubicBezTo>
                  <a:pt x="13156" y="18122"/>
                  <a:pt x="13154" y="18126"/>
                  <a:pt x="13154" y="18130"/>
                </a:cubicBezTo>
                <a:cubicBezTo>
                  <a:pt x="13151" y="18151"/>
                  <a:pt x="13161" y="18180"/>
                  <a:pt x="13179" y="18216"/>
                </a:cubicBezTo>
                <a:cubicBezTo>
                  <a:pt x="13182" y="18221"/>
                  <a:pt x="13181" y="18223"/>
                  <a:pt x="13185" y="18228"/>
                </a:cubicBezTo>
                <a:cubicBezTo>
                  <a:pt x="13192" y="18237"/>
                  <a:pt x="13189" y="18257"/>
                  <a:pt x="13182" y="18279"/>
                </a:cubicBezTo>
                <a:cubicBezTo>
                  <a:pt x="13179" y="18290"/>
                  <a:pt x="13172" y="18299"/>
                  <a:pt x="13166" y="18310"/>
                </a:cubicBezTo>
                <a:cubicBezTo>
                  <a:pt x="13161" y="18321"/>
                  <a:pt x="13157" y="18332"/>
                  <a:pt x="13149" y="18343"/>
                </a:cubicBezTo>
                <a:cubicBezTo>
                  <a:pt x="13148" y="18344"/>
                  <a:pt x="13148" y="18345"/>
                  <a:pt x="13146" y="18346"/>
                </a:cubicBezTo>
                <a:cubicBezTo>
                  <a:pt x="13145" y="18347"/>
                  <a:pt x="13144" y="18348"/>
                  <a:pt x="13143" y="18348"/>
                </a:cubicBezTo>
                <a:cubicBezTo>
                  <a:pt x="13141" y="18350"/>
                  <a:pt x="13140" y="18352"/>
                  <a:pt x="13138" y="18354"/>
                </a:cubicBezTo>
                <a:cubicBezTo>
                  <a:pt x="13127" y="18368"/>
                  <a:pt x="13115" y="18378"/>
                  <a:pt x="13101" y="18387"/>
                </a:cubicBezTo>
                <a:cubicBezTo>
                  <a:pt x="13067" y="18408"/>
                  <a:pt x="13025" y="18413"/>
                  <a:pt x="12961" y="18402"/>
                </a:cubicBezTo>
                <a:cubicBezTo>
                  <a:pt x="12860" y="18385"/>
                  <a:pt x="12851" y="18389"/>
                  <a:pt x="12921" y="18417"/>
                </a:cubicBezTo>
                <a:cubicBezTo>
                  <a:pt x="12943" y="18426"/>
                  <a:pt x="12962" y="18442"/>
                  <a:pt x="12976" y="18457"/>
                </a:cubicBezTo>
                <a:cubicBezTo>
                  <a:pt x="12994" y="18474"/>
                  <a:pt x="13003" y="18492"/>
                  <a:pt x="13000" y="18513"/>
                </a:cubicBezTo>
                <a:cubicBezTo>
                  <a:pt x="12996" y="18530"/>
                  <a:pt x="12998" y="18541"/>
                  <a:pt x="13003" y="18543"/>
                </a:cubicBezTo>
                <a:cubicBezTo>
                  <a:pt x="13004" y="18544"/>
                  <a:pt x="13010" y="18539"/>
                  <a:pt x="13013" y="18538"/>
                </a:cubicBezTo>
                <a:cubicBezTo>
                  <a:pt x="13019" y="18535"/>
                  <a:pt x="13023" y="18534"/>
                  <a:pt x="13035" y="18522"/>
                </a:cubicBezTo>
                <a:cubicBezTo>
                  <a:pt x="13072" y="18488"/>
                  <a:pt x="13143" y="18410"/>
                  <a:pt x="13270" y="18266"/>
                </a:cubicBezTo>
                <a:lnTo>
                  <a:pt x="13412" y="18105"/>
                </a:lnTo>
                <a:cubicBezTo>
                  <a:pt x="13389" y="18093"/>
                  <a:pt x="13342" y="18084"/>
                  <a:pt x="13287" y="18082"/>
                </a:cubicBezTo>
                <a:cubicBezTo>
                  <a:pt x="13286" y="18082"/>
                  <a:pt x="13285" y="18082"/>
                  <a:pt x="13285" y="18082"/>
                </a:cubicBezTo>
                <a:close/>
                <a:moveTo>
                  <a:pt x="11017" y="18101"/>
                </a:moveTo>
                <a:cubicBezTo>
                  <a:pt x="11014" y="18102"/>
                  <a:pt x="11012" y="18102"/>
                  <a:pt x="11009" y="18103"/>
                </a:cubicBezTo>
                <a:cubicBezTo>
                  <a:pt x="11003" y="18106"/>
                  <a:pt x="10996" y="18110"/>
                  <a:pt x="10989" y="18115"/>
                </a:cubicBezTo>
                <a:cubicBezTo>
                  <a:pt x="10981" y="18121"/>
                  <a:pt x="10972" y="18127"/>
                  <a:pt x="10963" y="18136"/>
                </a:cubicBezTo>
                <a:cubicBezTo>
                  <a:pt x="10962" y="18136"/>
                  <a:pt x="10962" y="18137"/>
                  <a:pt x="10961" y="18138"/>
                </a:cubicBezTo>
                <a:cubicBezTo>
                  <a:pt x="10947" y="18151"/>
                  <a:pt x="10937" y="18162"/>
                  <a:pt x="10930" y="18172"/>
                </a:cubicBezTo>
                <a:cubicBezTo>
                  <a:pt x="10925" y="18181"/>
                  <a:pt x="10921" y="18189"/>
                  <a:pt x="10924" y="18193"/>
                </a:cubicBezTo>
                <a:cubicBezTo>
                  <a:pt x="10928" y="18198"/>
                  <a:pt x="10939" y="18195"/>
                  <a:pt x="10950" y="18189"/>
                </a:cubicBezTo>
                <a:cubicBezTo>
                  <a:pt x="10952" y="18189"/>
                  <a:pt x="10952" y="18188"/>
                  <a:pt x="10953" y="18188"/>
                </a:cubicBezTo>
                <a:cubicBezTo>
                  <a:pt x="10966" y="18180"/>
                  <a:pt x="10982" y="18170"/>
                  <a:pt x="10997" y="18155"/>
                </a:cubicBezTo>
                <a:cubicBezTo>
                  <a:pt x="10997" y="18155"/>
                  <a:pt x="10998" y="18154"/>
                  <a:pt x="10998" y="18153"/>
                </a:cubicBezTo>
                <a:cubicBezTo>
                  <a:pt x="11001" y="18150"/>
                  <a:pt x="11004" y="18149"/>
                  <a:pt x="11007" y="18145"/>
                </a:cubicBezTo>
                <a:cubicBezTo>
                  <a:pt x="11034" y="18112"/>
                  <a:pt x="11049" y="18110"/>
                  <a:pt x="11061" y="18145"/>
                </a:cubicBezTo>
                <a:cubicBezTo>
                  <a:pt x="11065" y="18156"/>
                  <a:pt x="11068" y="18170"/>
                  <a:pt x="11072" y="18188"/>
                </a:cubicBezTo>
                <a:cubicBezTo>
                  <a:pt x="11073" y="18193"/>
                  <a:pt x="11077" y="18196"/>
                  <a:pt x="11078" y="18201"/>
                </a:cubicBezTo>
                <a:cubicBezTo>
                  <a:pt x="11082" y="18215"/>
                  <a:pt x="11089" y="18228"/>
                  <a:pt x="11095" y="18239"/>
                </a:cubicBezTo>
                <a:cubicBezTo>
                  <a:pt x="11108" y="18260"/>
                  <a:pt x="11124" y="18276"/>
                  <a:pt x="11146" y="18287"/>
                </a:cubicBezTo>
                <a:cubicBezTo>
                  <a:pt x="11147" y="18288"/>
                  <a:pt x="11150" y="18288"/>
                  <a:pt x="11151" y="18289"/>
                </a:cubicBezTo>
                <a:cubicBezTo>
                  <a:pt x="11194" y="18289"/>
                  <a:pt x="11188" y="18264"/>
                  <a:pt x="11125" y="18180"/>
                </a:cubicBezTo>
                <a:cubicBezTo>
                  <a:pt x="11116" y="18168"/>
                  <a:pt x="11109" y="18162"/>
                  <a:pt x="11101" y="18153"/>
                </a:cubicBezTo>
                <a:cubicBezTo>
                  <a:pt x="11089" y="18139"/>
                  <a:pt x="11078" y="18127"/>
                  <a:pt x="11069" y="18119"/>
                </a:cubicBezTo>
                <a:cubicBezTo>
                  <a:pt x="11065" y="18116"/>
                  <a:pt x="11062" y="18113"/>
                  <a:pt x="11058" y="18111"/>
                </a:cubicBezTo>
                <a:cubicBezTo>
                  <a:pt x="11052" y="18107"/>
                  <a:pt x="11045" y="18103"/>
                  <a:pt x="11040" y="18101"/>
                </a:cubicBezTo>
                <a:cubicBezTo>
                  <a:pt x="11032" y="18099"/>
                  <a:pt x="11024" y="18100"/>
                  <a:pt x="11017" y="18101"/>
                </a:cubicBezTo>
                <a:close/>
                <a:moveTo>
                  <a:pt x="5531" y="18119"/>
                </a:moveTo>
                <a:cubicBezTo>
                  <a:pt x="5471" y="18115"/>
                  <a:pt x="5424" y="18119"/>
                  <a:pt x="5390" y="18124"/>
                </a:cubicBezTo>
                <a:cubicBezTo>
                  <a:pt x="5340" y="18133"/>
                  <a:pt x="5318" y="18151"/>
                  <a:pt x="5332" y="18168"/>
                </a:cubicBezTo>
                <a:cubicBezTo>
                  <a:pt x="5345" y="18186"/>
                  <a:pt x="5393" y="18203"/>
                  <a:pt x="5480" y="18212"/>
                </a:cubicBezTo>
                <a:cubicBezTo>
                  <a:pt x="5564" y="18222"/>
                  <a:pt x="5663" y="18233"/>
                  <a:pt x="5699" y="18237"/>
                </a:cubicBezTo>
                <a:cubicBezTo>
                  <a:pt x="5718" y="18240"/>
                  <a:pt x="5733" y="18234"/>
                  <a:pt x="5742" y="18226"/>
                </a:cubicBezTo>
                <a:cubicBezTo>
                  <a:pt x="5746" y="18222"/>
                  <a:pt x="5750" y="18217"/>
                  <a:pt x="5751" y="18211"/>
                </a:cubicBezTo>
                <a:cubicBezTo>
                  <a:pt x="5753" y="18204"/>
                  <a:pt x="5752" y="18198"/>
                  <a:pt x="5750" y="18189"/>
                </a:cubicBezTo>
                <a:cubicBezTo>
                  <a:pt x="5745" y="18173"/>
                  <a:pt x="5722" y="18158"/>
                  <a:pt x="5683" y="18145"/>
                </a:cubicBezTo>
                <a:cubicBezTo>
                  <a:pt x="5645" y="18133"/>
                  <a:pt x="5592" y="18123"/>
                  <a:pt x="5531" y="18119"/>
                </a:cubicBezTo>
                <a:close/>
                <a:moveTo>
                  <a:pt x="11260" y="18245"/>
                </a:moveTo>
                <a:cubicBezTo>
                  <a:pt x="11241" y="18246"/>
                  <a:pt x="11236" y="18265"/>
                  <a:pt x="11248" y="18289"/>
                </a:cubicBezTo>
                <a:cubicBezTo>
                  <a:pt x="11254" y="18301"/>
                  <a:pt x="11263" y="18312"/>
                  <a:pt x="11273" y="18320"/>
                </a:cubicBezTo>
                <a:cubicBezTo>
                  <a:pt x="11284" y="18322"/>
                  <a:pt x="11307" y="18326"/>
                  <a:pt x="11311" y="18327"/>
                </a:cubicBezTo>
                <a:cubicBezTo>
                  <a:pt x="11316" y="18329"/>
                  <a:pt x="11320" y="18325"/>
                  <a:pt x="11324" y="18321"/>
                </a:cubicBezTo>
                <a:cubicBezTo>
                  <a:pt x="11324" y="18321"/>
                  <a:pt x="11325" y="18322"/>
                  <a:pt x="11325" y="18321"/>
                </a:cubicBezTo>
                <a:cubicBezTo>
                  <a:pt x="11328" y="18313"/>
                  <a:pt x="11325" y="18301"/>
                  <a:pt x="11319" y="18289"/>
                </a:cubicBezTo>
                <a:cubicBezTo>
                  <a:pt x="11308" y="18266"/>
                  <a:pt x="11284" y="18247"/>
                  <a:pt x="11265" y="18245"/>
                </a:cubicBezTo>
                <a:cubicBezTo>
                  <a:pt x="11263" y="18245"/>
                  <a:pt x="11262" y="18245"/>
                  <a:pt x="11260" y="18245"/>
                </a:cubicBezTo>
                <a:close/>
                <a:moveTo>
                  <a:pt x="1897" y="18304"/>
                </a:moveTo>
                <a:cubicBezTo>
                  <a:pt x="1890" y="18301"/>
                  <a:pt x="1880" y="18304"/>
                  <a:pt x="1870" y="18312"/>
                </a:cubicBezTo>
                <a:cubicBezTo>
                  <a:pt x="1851" y="18327"/>
                  <a:pt x="1835" y="18358"/>
                  <a:pt x="1835" y="18383"/>
                </a:cubicBezTo>
                <a:cubicBezTo>
                  <a:pt x="1835" y="18407"/>
                  <a:pt x="1851" y="18415"/>
                  <a:pt x="1870" y="18400"/>
                </a:cubicBezTo>
                <a:cubicBezTo>
                  <a:pt x="1890" y="18385"/>
                  <a:pt x="1907" y="18354"/>
                  <a:pt x="1907" y="18329"/>
                </a:cubicBezTo>
                <a:cubicBezTo>
                  <a:pt x="1907" y="18317"/>
                  <a:pt x="1903" y="18307"/>
                  <a:pt x="1897" y="18304"/>
                </a:cubicBezTo>
                <a:close/>
                <a:moveTo>
                  <a:pt x="12518" y="18310"/>
                </a:moveTo>
                <a:cubicBezTo>
                  <a:pt x="12465" y="18320"/>
                  <a:pt x="12447" y="18345"/>
                  <a:pt x="12495" y="18383"/>
                </a:cubicBezTo>
                <a:cubicBezTo>
                  <a:pt x="12500" y="18387"/>
                  <a:pt x="12508" y="18389"/>
                  <a:pt x="12513" y="18392"/>
                </a:cubicBezTo>
                <a:cubicBezTo>
                  <a:pt x="12566" y="18410"/>
                  <a:pt x="12644" y="18419"/>
                  <a:pt x="12705" y="18409"/>
                </a:cubicBezTo>
                <a:cubicBezTo>
                  <a:pt x="12709" y="18409"/>
                  <a:pt x="12713" y="18408"/>
                  <a:pt x="12717" y="18408"/>
                </a:cubicBezTo>
                <a:cubicBezTo>
                  <a:pt x="12738" y="18402"/>
                  <a:pt x="12757" y="18396"/>
                  <a:pt x="12771" y="18385"/>
                </a:cubicBezTo>
                <a:cubicBezTo>
                  <a:pt x="12792" y="18368"/>
                  <a:pt x="12774" y="18353"/>
                  <a:pt x="12739" y="18339"/>
                </a:cubicBezTo>
                <a:cubicBezTo>
                  <a:pt x="12648" y="18319"/>
                  <a:pt x="12574" y="18310"/>
                  <a:pt x="12518" y="18310"/>
                </a:cubicBezTo>
                <a:close/>
                <a:moveTo>
                  <a:pt x="11861" y="18469"/>
                </a:moveTo>
                <a:cubicBezTo>
                  <a:pt x="11854" y="18469"/>
                  <a:pt x="11849" y="18473"/>
                  <a:pt x="11844" y="18475"/>
                </a:cubicBezTo>
                <a:cubicBezTo>
                  <a:pt x="11825" y="18481"/>
                  <a:pt x="11814" y="18494"/>
                  <a:pt x="11824" y="18513"/>
                </a:cubicBezTo>
                <a:cubicBezTo>
                  <a:pt x="11834" y="18534"/>
                  <a:pt x="11846" y="18546"/>
                  <a:pt x="11854" y="18551"/>
                </a:cubicBezTo>
                <a:cubicBezTo>
                  <a:pt x="11860" y="18549"/>
                  <a:pt x="11865" y="18548"/>
                  <a:pt x="11870" y="18543"/>
                </a:cubicBezTo>
                <a:cubicBezTo>
                  <a:pt x="11880" y="18535"/>
                  <a:pt x="11890" y="18525"/>
                  <a:pt x="11896" y="18513"/>
                </a:cubicBezTo>
                <a:cubicBezTo>
                  <a:pt x="11899" y="18507"/>
                  <a:pt x="11900" y="18501"/>
                  <a:pt x="11899" y="18496"/>
                </a:cubicBezTo>
                <a:cubicBezTo>
                  <a:pt x="11899" y="18490"/>
                  <a:pt x="11898" y="18484"/>
                  <a:pt x="11895" y="18480"/>
                </a:cubicBezTo>
                <a:cubicBezTo>
                  <a:pt x="11888" y="18472"/>
                  <a:pt x="11876" y="18469"/>
                  <a:pt x="11861" y="18469"/>
                </a:cubicBezTo>
                <a:close/>
                <a:moveTo>
                  <a:pt x="7521" y="18473"/>
                </a:moveTo>
                <a:cubicBezTo>
                  <a:pt x="7485" y="18473"/>
                  <a:pt x="7450" y="18475"/>
                  <a:pt x="7423" y="18480"/>
                </a:cubicBezTo>
                <a:cubicBezTo>
                  <a:pt x="7368" y="18491"/>
                  <a:pt x="7412" y="18499"/>
                  <a:pt x="7521" y="18499"/>
                </a:cubicBezTo>
                <a:cubicBezTo>
                  <a:pt x="7630" y="18499"/>
                  <a:pt x="7676" y="18491"/>
                  <a:pt x="7622" y="18480"/>
                </a:cubicBezTo>
                <a:cubicBezTo>
                  <a:pt x="7594" y="18475"/>
                  <a:pt x="7557" y="18473"/>
                  <a:pt x="7521" y="18473"/>
                </a:cubicBezTo>
                <a:close/>
                <a:moveTo>
                  <a:pt x="6947" y="18517"/>
                </a:moveTo>
                <a:cubicBezTo>
                  <a:pt x="6924" y="18517"/>
                  <a:pt x="6901" y="18521"/>
                  <a:pt x="6884" y="18526"/>
                </a:cubicBezTo>
                <a:cubicBezTo>
                  <a:pt x="6849" y="18537"/>
                  <a:pt x="6878" y="18547"/>
                  <a:pt x="6947" y="18547"/>
                </a:cubicBezTo>
                <a:cubicBezTo>
                  <a:pt x="7017" y="18547"/>
                  <a:pt x="7044" y="18537"/>
                  <a:pt x="7009" y="18526"/>
                </a:cubicBezTo>
                <a:cubicBezTo>
                  <a:pt x="6992" y="18521"/>
                  <a:pt x="6970" y="18517"/>
                  <a:pt x="6947" y="18517"/>
                </a:cubicBezTo>
                <a:close/>
                <a:moveTo>
                  <a:pt x="10131" y="18534"/>
                </a:moveTo>
                <a:lnTo>
                  <a:pt x="10123" y="18691"/>
                </a:lnTo>
                <a:cubicBezTo>
                  <a:pt x="10123" y="18701"/>
                  <a:pt x="10122" y="18704"/>
                  <a:pt x="10122" y="18714"/>
                </a:cubicBezTo>
                <a:cubicBezTo>
                  <a:pt x="10126" y="18755"/>
                  <a:pt x="10134" y="18773"/>
                  <a:pt x="10155" y="18746"/>
                </a:cubicBezTo>
                <a:cubicBezTo>
                  <a:pt x="10187" y="18708"/>
                  <a:pt x="10188" y="18667"/>
                  <a:pt x="10159" y="18591"/>
                </a:cubicBezTo>
                <a:cubicBezTo>
                  <a:pt x="10146" y="18558"/>
                  <a:pt x="10137" y="18542"/>
                  <a:pt x="10131" y="18534"/>
                </a:cubicBezTo>
                <a:close/>
                <a:moveTo>
                  <a:pt x="6654" y="18563"/>
                </a:moveTo>
                <a:cubicBezTo>
                  <a:pt x="6635" y="18562"/>
                  <a:pt x="6613" y="18565"/>
                  <a:pt x="6595" y="18570"/>
                </a:cubicBezTo>
                <a:cubicBezTo>
                  <a:pt x="6562" y="18581"/>
                  <a:pt x="6582" y="18589"/>
                  <a:pt x="6634" y="18591"/>
                </a:cubicBezTo>
                <a:cubicBezTo>
                  <a:pt x="6650" y="18590"/>
                  <a:pt x="6658" y="18592"/>
                  <a:pt x="6680" y="18587"/>
                </a:cubicBezTo>
                <a:cubicBezTo>
                  <a:pt x="6688" y="18586"/>
                  <a:pt x="6701" y="18585"/>
                  <a:pt x="6710" y="18584"/>
                </a:cubicBezTo>
                <a:cubicBezTo>
                  <a:pt x="6714" y="18580"/>
                  <a:pt x="6714" y="18577"/>
                  <a:pt x="6705" y="18572"/>
                </a:cubicBezTo>
                <a:cubicBezTo>
                  <a:pt x="6693" y="18566"/>
                  <a:pt x="6674" y="18563"/>
                  <a:pt x="6654" y="18563"/>
                </a:cubicBezTo>
                <a:close/>
                <a:moveTo>
                  <a:pt x="12993" y="18589"/>
                </a:moveTo>
                <a:lnTo>
                  <a:pt x="12910" y="18691"/>
                </a:lnTo>
                <a:cubicBezTo>
                  <a:pt x="12860" y="18752"/>
                  <a:pt x="12809" y="18862"/>
                  <a:pt x="12797" y="18936"/>
                </a:cubicBezTo>
                <a:cubicBezTo>
                  <a:pt x="12786" y="19009"/>
                  <a:pt x="12787" y="19039"/>
                  <a:pt x="12800" y="19003"/>
                </a:cubicBezTo>
                <a:cubicBezTo>
                  <a:pt x="12814" y="18966"/>
                  <a:pt x="12865" y="18856"/>
                  <a:pt x="12913" y="18758"/>
                </a:cubicBezTo>
                <a:lnTo>
                  <a:pt x="12966" y="18652"/>
                </a:lnTo>
                <a:lnTo>
                  <a:pt x="12993" y="18589"/>
                </a:lnTo>
                <a:close/>
                <a:moveTo>
                  <a:pt x="9830" y="18601"/>
                </a:moveTo>
                <a:cubicBezTo>
                  <a:pt x="9810" y="18601"/>
                  <a:pt x="9783" y="18620"/>
                  <a:pt x="9771" y="18645"/>
                </a:cubicBezTo>
                <a:cubicBezTo>
                  <a:pt x="9759" y="18669"/>
                  <a:pt x="9765" y="18691"/>
                  <a:pt x="9785" y="18691"/>
                </a:cubicBezTo>
                <a:cubicBezTo>
                  <a:pt x="9795" y="18691"/>
                  <a:pt x="9807" y="18686"/>
                  <a:pt x="9818" y="18677"/>
                </a:cubicBezTo>
                <a:cubicBezTo>
                  <a:pt x="9828" y="18669"/>
                  <a:pt x="9838" y="18657"/>
                  <a:pt x="9844" y="18645"/>
                </a:cubicBezTo>
                <a:cubicBezTo>
                  <a:pt x="9856" y="18620"/>
                  <a:pt x="9850" y="18601"/>
                  <a:pt x="9830" y="18601"/>
                </a:cubicBezTo>
                <a:close/>
                <a:moveTo>
                  <a:pt x="11456" y="18842"/>
                </a:moveTo>
                <a:cubicBezTo>
                  <a:pt x="11453" y="18847"/>
                  <a:pt x="11450" y="18862"/>
                  <a:pt x="11449" y="18888"/>
                </a:cubicBezTo>
                <a:cubicBezTo>
                  <a:pt x="11448" y="18911"/>
                  <a:pt x="11450" y="18931"/>
                  <a:pt x="11453" y="18941"/>
                </a:cubicBezTo>
                <a:cubicBezTo>
                  <a:pt x="11455" y="18947"/>
                  <a:pt x="11457" y="18948"/>
                  <a:pt x="11459" y="18949"/>
                </a:cubicBezTo>
                <a:cubicBezTo>
                  <a:pt x="11462" y="18950"/>
                  <a:pt x="11464" y="18951"/>
                  <a:pt x="11467" y="18947"/>
                </a:cubicBezTo>
                <a:cubicBezTo>
                  <a:pt x="11479" y="18932"/>
                  <a:pt x="11481" y="18893"/>
                  <a:pt x="11470" y="18861"/>
                </a:cubicBezTo>
                <a:cubicBezTo>
                  <a:pt x="11465" y="18843"/>
                  <a:pt x="11460" y="18837"/>
                  <a:pt x="11456" y="18842"/>
                </a:cubicBezTo>
                <a:close/>
                <a:moveTo>
                  <a:pt x="2349" y="18920"/>
                </a:moveTo>
                <a:cubicBezTo>
                  <a:pt x="2342" y="18917"/>
                  <a:pt x="2340" y="18922"/>
                  <a:pt x="2336" y="18924"/>
                </a:cubicBezTo>
                <a:cubicBezTo>
                  <a:pt x="2334" y="18931"/>
                  <a:pt x="2334" y="18938"/>
                  <a:pt x="2335" y="18947"/>
                </a:cubicBezTo>
                <a:cubicBezTo>
                  <a:pt x="2336" y="18951"/>
                  <a:pt x="2334" y="18954"/>
                  <a:pt x="2336" y="18959"/>
                </a:cubicBezTo>
                <a:cubicBezTo>
                  <a:pt x="2355" y="19001"/>
                  <a:pt x="2406" y="19066"/>
                  <a:pt x="2471" y="19127"/>
                </a:cubicBezTo>
                <a:cubicBezTo>
                  <a:pt x="2556" y="19208"/>
                  <a:pt x="2626" y="19295"/>
                  <a:pt x="2626" y="19318"/>
                </a:cubicBezTo>
                <a:cubicBezTo>
                  <a:pt x="2626" y="19330"/>
                  <a:pt x="2631" y="19339"/>
                  <a:pt x="2637" y="19347"/>
                </a:cubicBezTo>
                <a:cubicBezTo>
                  <a:pt x="2644" y="19355"/>
                  <a:pt x="2654" y="19360"/>
                  <a:pt x="2663" y="19360"/>
                </a:cubicBezTo>
                <a:cubicBezTo>
                  <a:pt x="2678" y="19360"/>
                  <a:pt x="2686" y="19355"/>
                  <a:pt x="2691" y="19349"/>
                </a:cubicBezTo>
                <a:cubicBezTo>
                  <a:pt x="2697" y="19334"/>
                  <a:pt x="2651" y="19269"/>
                  <a:pt x="2589" y="19188"/>
                </a:cubicBezTo>
                <a:cubicBezTo>
                  <a:pt x="2588" y="19187"/>
                  <a:pt x="2586" y="19186"/>
                  <a:pt x="2585" y="19184"/>
                </a:cubicBezTo>
                <a:cubicBezTo>
                  <a:pt x="2522" y="19127"/>
                  <a:pt x="2500" y="19098"/>
                  <a:pt x="2501" y="19073"/>
                </a:cubicBezTo>
                <a:cubicBezTo>
                  <a:pt x="2435" y="18992"/>
                  <a:pt x="2377" y="18932"/>
                  <a:pt x="2349" y="18920"/>
                </a:cubicBezTo>
                <a:close/>
                <a:moveTo>
                  <a:pt x="12785" y="19123"/>
                </a:moveTo>
                <a:cubicBezTo>
                  <a:pt x="12783" y="19131"/>
                  <a:pt x="12781" y="19138"/>
                  <a:pt x="12780" y="19156"/>
                </a:cubicBezTo>
                <a:cubicBezTo>
                  <a:pt x="12780" y="19160"/>
                  <a:pt x="12780" y="19161"/>
                  <a:pt x="12780" y="19165"/>
                </a:cubicBezTo>
                <a:cubicBezTo>
                  <a:pt x="12782" y="19180"/>
                  <a:pt x="12788" y="19195"/>
                  <a:pt x="12796" y="19215"/>
                </a:cubicBezTo>
                <a:cubicBezTo>
                  <a:pt x="12797" y="19214"/>
                  <a:pt x="12798" y="19217"/>
                  <a:pt x="12799" y="19215"/>
                </a:cubicBezTo>
                <a:cubicBezTo>
                  <a:pt x="12808" y="19204"/>
                  <a:pt x="12808" y="19178"/>
                  <a:pt x="12805" y="19154"/>
                </a:cubicBezTo>
                <a:cubicBezTo>
                  <a:pt x="12801" y="19145"/>
                  <a:pt x="12796" y="19126"/>
                  <a:pt x="12793" y="19123"/>
                </a:cubicBezTo>
                <a:cubicBezTo>
                  <a:pt x="12790" y="19120"/>
                  <a:pt x="12787" y="19121"/>
                  <a:pt x="12785" y="19123"/>
                </a:cubicBezTo>
                <a:close/>
                <a:moveTo>
                  <a:pt x="15638" y="19165"/>
                </a:moveTo>
                <a:cubicBezTo>
                  <a:pt x="15637" y="19167"/>
                  <a:pt x="15638" y="19172"/>
                  <a:pt x="15641" y="19181"/>
                </a:cubicBezTo>
                <a:cubicBezTo>
                  <a:pt x="15645" y="19190"/>
                  <a:pt x="15656" y="19205"/>
                  <a:pt x="15661" y="19217"/>
                </a:cubicBezTo>
                <a:cubicBezTo>
                  <a:pt x="15679" y="19253"/>
                  <a:pt x="15699" y="19294"/>
                  <a:pt x="15722" y="19326"/>
                </a:cubicBezTo>
                <a:cubicBezTo>
                  <a:pt x="15723" y="19328"/>
                  <a:pt x="15726" y="19330"/>
                  <a:pt x="15728" y="19332"/>
                </a:cubicBezTo>
                <a:cubicBezTo>
                  <a:pt x="15758" y="19370"/>
                  <a:pt x="15806" y="19398"/>
                  <a:pt x="15845" y="19399"/>
                </a:cubicBezTo>
                <a:cubicBezTo>
                  <a:pt x="15873" y="19395"/>
                  <a:pt x="15876" y="19391"/>
                  <a:pt x="15837" y="19374"/>
                </a:cubicBezTo>
                <a:cubicBezTo>
                  <a:pt x="15808" y="19360"/>
                  <a:pt x="15746" y="19296"/>
                  <a:pt x="15700" y="19232"/>
                </a:cubicBezTo>
                <a:cubicBezTo>
                  <a:pt x="15666" y="19184"/>
                  <a:pt x="15642" y="19159"/>
                  <a:pt x="15638" y="19165"/>
                </a:cubicBezTo>
                <a:close/>
                <a:moveTo>
                  <a:pt x="12836" y="19291"/>
                </a:moveTo>
                <a:cubicBezTo>
                  <a:pt x="12851" y="19316"/>
                  <a:pt x="12864" y="19342"/>
                  <a:pt x="12882" y="19364"/>
                </a:cubicBezTo>
                <a:cubicBezTo>
                  <a:pt x="12893" y="19378"/>
                  <a:pt x="12907" y="19387"/>
                  <a:pt x="12919" y="19399"/>
                </a:cubicBezTo>
                <a:cubicBezTo>
                  <a:pt x="12926" y="19387"/>
                  <a:pt x="12906" y="19356"/>
                  <a:pt x="12859" y="19311"/>
                </a:cubicBezTo>
                <a:cubicBezTo>
                  <a:pt x="12845" y="19297"/>
                  <a:pt x="12843" y="19298"/>
                  <a:pt x="12836" y="19291"/>
                </a:cubicBezTo>
                <a:close/>
                <a:moveTo>
                  <a:pt x="13117" y="19431"/>
                </a:moveTo>
                <a:cubicBezTo>
                  <a:pt x="13108" y="19429"/>
                  <a:pt x="13095" y="19433"/>
                  <a:pt x="13083" y="19435"/>
                </a:cubicBezTo>
                <a:cubicBezTo>
                  <a:pt x="13076" y="19437"/>
                  <a:pt x="13069" y="19439"/>
                  <a:pt x="13061" y="19439"/>
                </a:cubicBezTo>
                <a:cubicBezTo>
                  <a:pt x="13036" y="19447"/>
                  <a:pt x="13019" y="19457"/>
                  <a:pt x="13007" y="19466"/>
                </a:cubicBezTo>
                <a:cubicBezTo>
                  <a:pt x="13037" y="19481"/>
                  <a:pt x="13061" y="19490"/>
                  <a:pt x="13083" y="19490"/>
                </a:cubicBezTo>
                <a:cubicBezTo>
                  <a:pt x="13111" y="19486"/>
                  <a:pt x="13132" y="19473"/>
                  <a:pt x="13135" y="19456"/>
                </a:cubicBezTo>
                <a:cubicBezTo>
                  <a:pt x="13136" y="19454"/>
                  <a:pt x="13137" y="19452"/>
                  <a:pt x="13137" y="19450"/>
                </a:cubicBezTo>
                <a:cubicBezTo>
                  <a:pt x="13136" y="19441"/>
                  <a:pt x="13129" y="19434"/>
                  <a:pt x="13117" y="19431"/>
                </a:cubicBezTo>
                <a:close/>
                <a:moveTo>
                  <a:pt x="6551" y="19678"/>
                </a:moveTo>
                <a:cubicBezTo>
                  <a:pt x="6534" y="19678"/>
                  <a:pt x="6518" y="19681"/>
                  <a:pt x="6506" y="19688"/>
                </a:cubicBezTo>
                <a:cubicBezTo>
                  <a:pt x="6481" y="19700"/>
                  <a:pt x="6501" y="19710"/>
                  <a:pt x="6551" y="19710"/>
                </a:cubicBezTo>
                <a:cubicBezTo>
                  <a:pt x="6600" y="19710"/>
                  <a:pt x="6620" y="19700"/>
                  <a:pt x="6595" y="19688"/>
                </a:cubicBezTo>
                <a:cubicBezTo>
                  <a:pt x="6583" y="19681"/>
                  <a:pt x="6567" y="19678"/>
                  <a:pt x="6551" y="19678"/>
                </a:cubicBezTo>
                <a:close/>
                <a:moveTo>
                  <a:pt x="13458" y="19768"/>
                </a:moveTo>
                <a:cubicBezTo>
                  <a:pt x="13445" y="19767"/>
                  <a:pt x="13431" y="19769"/>
                  <a:pt x="13418" y="19776"/>
                </a:cubicBezTo>
                <a:cubicBezTo>
                  <a:pt x="13389" y="19790"/>
                  <a:pt x="13399" y="19800"/>
                  <a:pt x="13441" y="19802"/>
                </a:cubicBezTo>
                <a:cubicBezTo>
                  <a:pt x="13479" y="19804"/>
                  <a:pt x="13499" y="19794"/>
                  <a:pt x="13487" y="19779"/>
                </a:cubicBezTo>
                <a:cubicBezTo>
                  <a:pt x="13481" y="19772"/>
                  <a:pt x="13470" y="19769"/>
                  <a:pt x="13458" y="19768"/>
                </a:cubicBezTo>
                <a:close/>
                <a:moveTo>
                  <a:pt x="7450" y="20074"/>
                </a:moveTo>
                <a:cubicBezTo>
                  <a:pt x="7422" y="20075"/>
                  <a:pt x="7402" y="20079"/>
                  <a:pt x="7393" y="20089"/>
                </a:cubicBezTo>
                <a:cubicBezTo>
                  <a:pt x="7389" y="20094"/>
                  <a:pt x="7389" y="20102"/>
                  <a:pt x="7389" y="20110"/>
                </a:cubicBezTo>
                <a:cubicBezTo>
                  <a:pt x="7389" y="20112"/>
                  <a:pt x="7389" y="20113"/>
                  <a:pt x="7389" y="20114"/>
                </a:cubicBezTo>
                <a:cubicBezTo>
                  <a:pt x="7389" y="20124"/>
                  <a:pt x="7391" y="20137"/>
                  <a:pt x="7396" y="20152"/>
                </a:cubicBezTo>
                <a:cubicBezTo>
                  <a:pt x="7411" y="20195"/>
                  <a:pt x="7430" y="20263"/>
                  <a:pt x="7440" y="20304"/>
                </a:cubicBezTo>
                <a:cubicBezTo>
                  <a:pt x="7452" y="20355"/>
                  <a:pt x="7458" y="20370"/>
                  <a:pt x="7484" y="20344"/>
                </a:cubicBezTo>
                <a:cubicBezTo>
                  <a:pt x="7492" y="20333"/>
                  <a:pt x="7501" y="20318"/>
                  <a:pt x="7512" y="20298"/>
                </a:cubicBezTo>
                <a:cubicBezTo>
                  <a:pt x="7578" y="20182"/>
                  <a:pt x="7548" y="20076"/>
                  <a:pt x="7450" y="20074"/>
                </a:cubicBezTo>
                <a:close/>
                <a:moveTo>
                  <a:pt x="7259" y="20570"/>
                </a:moveTo>
                <a:cubicBezTo>
                  <a:pt x="7223" y="20572"/>
                  <a:pt x="7206" y="20574"/>
                  <a:pt x="7207" y="20579"/>
                </a:cubicBezTo>
                <a:cubicBezTo>
                  <a:pt x="7209" y="20584"/>
                  <a:pt x="7229" y="20593"/>
                  <a:pt x="7270" y="20610"/>
                </a:cubicBezTo>
                <a:cubicBezTo>
                  <a:pt x="7319" y="20629"/>
                  <a:pt x="7366" y="20647"/>
                  <a:pt x="7372" y="20650"/>
                </a:cubicBezTo>
                <a:cubicBezTo>
                  <a:pt x="7378" y="20652"/>
                  <a:pt x="7373" y="20634"/>
                  <a:pt x="7361" y="20610"/>
                </a:cubicBezTo>
                <a:cubicBezTo>
                  <a:pt x="7349" y="20585"/>
                  <a:pt x="7302" y="20567"/>
                  <a:pt x="7259" y="20570"/>
                </a:cubicBezTo>
                <a:close/>
                <a:moveTo>
                  <a:pt x="12037" y="20619"/>
                </a:moveTo>
                <a:cubicBezTo>
                  <a:pt x="12029" y="20621"/>
                  <a:pt x="12022" y="20620"/>
                  <a:pt x="12015" y="20623"/>
                </a:cubicBezTo>
                <a:cubicBezTo>
                  <a:pt x="11992" y="20634"/>
                  <a:pt x="11998" y="20644"/>
                  <a:pt x="12021" y="20648"/>
                </a:cubicBezTo>
                <a:cubicBezTo>
                  <a:pt x="12021" y="20648"/>
                  <a:pt x="12022" y="20648"/>
                  <a:pt x="12023" y="20648"/>
                </a:cubicBezTo>
                <a:cubicBezTo>
                  <a:pt x="12072" y="20648"/>
                  <a:pt x="12092" y="20637"/>
                  <a:pt x="12067" y="20625"/>
                </a:cubicBezTo>
                <a:cubicBezTo>
                  <a:pt x="12059" y="20621"/>
                  <a:pt x="12047" y="20621"/>
                  <a:pt x="12037" y="20619"/>
                </a:cubicBezTo>
                <a:close/>
                <a:moveTo>
                  <a:pt x="19569" y="20698"/>
                </a:moveTo>
                <a:cubicBezTo>
                  <a:pt x="19546" y="20700"/>
                  <a:pt x="19516" y="20709"/>
                  <a:pt x="19481" y="20724"/>
                </a:cubicBezTo>
                <a:cubicBezTo>
                  <a:pt x="19407" y="20757"/>
                  <a:pt x="19320" y="20785"/>
                  <a:pt x="19288" y="20786"/>
                </a:cubicBezTo>
                <a:cubicBezTo>
                  <a:pt x="19282" y="20786"/>
                  <a:pt x="19272" y="20793"/>
                  <a:pt x="19265" y="20795"/>
                </a:cubicBezTo>
                <a:cubicBezTo>
                  <a:pt x="19248" y="20801"/>
                  <a:pt x="19231" y="20807"/>
                  <a:pt x="19208" y="20824"/>
                </a:cubicBezTo>
                <a:cubicBezTo>
                  <a:pt x="19206" y="20825"/>
                  <a:pt x="19205" y="20827"/>
                  <a:pt x="19203" y="20828"/>
                </a:cubicBezTo>
                <a:cubicBezTo>
                  <a:pt x="19171" y="20851"/>
                  <a:pt x="19136" y="20880"/>
                  <a:pt x="19104" y="20914"/>
                </a:cubicBezTo>
                <a:cubicBezTo>
                  <a:pt x="19083" y="20937"/>
                  <a:pt x="19057" y="20961"/>
                  <a:pt x="19027" y="20985"/>
                </a:cubicBezTo>
                <a:cubicBezTo>
                  <a:pt x="19028" y="21022"/>
                  <a:pt x="18991" y="21041"/>
                  <a:pt x="18950" y="21038"/>
                </a:cubicBezTo>
                <a:cubicBezTo>
                  <a:pt x="18891" y="21078"/>
                  <a:pt x="18820" y="21119"/>
                  <a:pt x="18746" y="21157"/>
                </a:cubicBezTo>
                <a:cubicBezTo>
                  <a:pt x="18733" y="21165"/>
                  <a:pt x="18719" y="21172"/>
                  <a:pt x="18703" y="21180"/>
                </a:cubicBezTo>
                <a:cubicBezTo>
                  <a:pt x="18513" y="21274"/>
                  <a:pt x="18295" y="21358"/>
                  <a:pt x="18104" y="21398"/>
                </a:cubicBezTo>
                <a:cubicBezTo>
                  <a:pt x="18055" y="21408"/>
                  <a:pt x="17958" y="21439"/>
                  <a:pt x="17888" y="21467"/>
                </a:cubicBezTo>
                <a:cubicBezTo>
                  <a:pt x="17847" y="21483"/>
                  <a:pt x="17757" y="21494"/>
                  <a:pt x="17657" y="21501"/>
                </a:cubicBezTo>
                <a:cubicBezTo>
                  <a:pt x="17588" y="21510"/>
                  <a:pt x="17521" y="21510"/>
                  <a:pt x="17448" y="21507"/>
                </a:cubicBezTo>
                <a:cubicBezTo>
                  <a:pt x="17448" y="21507"/>
                  <a:pt x="17446" y="21507"/>
                  <a:pt x="17445" y="21507"/>
                </a:cubicBezTo>
                <a:cubicBezTo>
                  <a:pt x="17225" y="21501"/>
                  <a:pt x="17134" y="21514"/>
                  <a:pt x="17134" y="21551"/>
                </a:cubicBezTo>
                <a:cubicBezTo>
                  <a:pt x="17134" y="21555"/>
                  <a:pt x="17135" y="21559"/>
                  <a:pt x="17138" y="21562"/>
                </a:cubicBezTo>
                <a:cubicBezTo>
                  <a:pt x="17142" y="21564"/>
                  <a:pt x="17142" y="21567"/>
                  <a:pt x="17146" y="21568"/>
                </a:cubicBezTo>
                <a:cubicBezTo>
                  <a:pt x="17147" y="21569"/>
                  <a:pt x="17148" y="21570"/>
                  <a:pt x="17149" y="21570"/>
                </a:cubicBezTo>
                <a:cubicBezTo>
                  <a:pt x="17149" y="21570"/>
                  <a:pt x="17150" y="21570"/>
                  <a:pt x="17151" y="21570"/>
                </a:cubicBezTo>
                <a:cubicBezTo>
                  <a:pt x="17170" y="21577"/>
                  <a:pt x="17195" y="21583"/>
                  <a:pt x="17231" y="21585"/>
                </a:cubicBezTo>
                <a:cubicBezTo>
                  <a:pt x="17232" y="21585"/>
                  <a:pt x="17232" y="21585"/>
                  <a:pt x="17232" y="21585"/>
                </a:cubicBezTo>
                <a:cubicBezTo>
                  <a:pt x="17307" y="21590"/>
                  <a:pt x="17425" y="21586"/>
                  <a:pt x="17610" y="21574"/>
                </a:cubicBezTo>
                <a:cubicBezTo>
                  <a:pt x="17622" y="21573"/>
                  <a:pt x="17630" y="21571"/>
                  <a:pt x="17641" y="21570"/>
                </a:cubicBezTo>
                <a:cubicBezTo>
                  <a:pt x="18157" y="21535"/>
                  <a:pt x="18471" y="21461"/>
                  <a:pt x="18573" y="21346"/>
                </a:cubicBezTo>
                <a:cubicBezTo>
                  <a:pt x="18637" y="21275"/>
                  <a:pt x="18645" y="21274"/>
                  <a:pt x="18666" y="21341"/>
                </a:cubicBezTo>
                <a:cubicBezTo>
                  <a:pt x="18678" y="21378"/>
                  <a:pt x="18715" y="21406"/>
                  <a:pt x="18752" y="21409"/>
                </a:cubicBezTo>
                <a:cubicBezTo>
                  <a:pt x="18756" y="21410"/>
                  <a:pt x="18760" y="21413"/>
                  <a:pt x="18763" y="21413"/>
                </a:cubicBezTo>
                <a:cubicBezTo>
                  <a:pt x="18763" y="21413"/>
                  <a:pt x="18765" y="21413"/>
                  <a:pt x="18765" y="21413"/>
                </a:cubicBezTo>
                <a:cubicBezTo>
                  <a:pt x="18791" y="21413"/>
                  <a:pt x="18807" y="21409"/>
                  <a:pt x="18811" y="21400"/>
                </a:cubicBezTo>
                <a:cubicBezTo>
                  <a:pt x="18813" y="21395"/>
                  <a:pt x="18812" y="21389"/>
                  <a:pt x="18809" y="21381"/>
                </a:cubicBezTo>
                <a:cubicBezTo>
                  <a:pt x="18807" y="21373"/>
                  <a:pt x="18801" y="21364"/>
                  <a:pt x="18794" y="21354"/>
                </a:cubicBezTo>
                <a:cubicBezTo>
                  <a:pt x="18793" y="21353"/>
                  <a:pt x="18792" y="21352"/>
                  <a:pt x="18791" y="21350"/>
                </a:cubicBezTo>
                <a:cubicBezTo>
                  <a:pt x="18758" y="21300"/>
                  <a:pt x="18771" y="21268"/>
                  <a:pt x="18856" y="21193"/>
                </a:cubicBezTo>
                <a:cubicBezTo>
                  <a:pt x="18914" y="21142"/>
                  <a:pt x="18988" y="21099"/>
                  <a:pt x="19019" y="21099"/>
                </a:cubicBezTo>
                <a:cubicBezTo>
                  <a:pt x="19051" y="21099"/>
                  <a:pt x="19104" y="21062"/>
                  <a:pt x="19137" y="21015"/>
                </a:cubicBezTo>
                <a:cubicBezTo>
                  <a:pt x="19169" y="20968"/>
                  <a:pt x="19217" y="20940"/>
                  <a:pt x="19243" y="20952"/>
                </a:cubicBezTo>
                <a:cubicBezTo>
                  <a:pt x="19309" y="20983"/>
                  <a:pt x="19617" y="20794"/>
                  <a:pt x="19617" y="20723"/>
                </a:cubicBezTo>
                <a:cubicBezTo>
                  <a:pt x="19617" y="20720"/>
                  <a:pt x="19615" y="20719"/>
                  <a:pt x="19615" y="20717"/>
                </a:cubicBezTo>
                <a:cubicBezTo>
                  <a:pt x="19612" y="20702"/>
                  <a:pt x="19598" y="20694"/>
                  <a:pt x="19569" y="20698"/>
                </a:cubicBezTo>
                <a:close/>
                <a:moveTo>
                  <a:pt x="20171" y="20761"/>
                </a:moveTo>
                <a:cubicBezTo>
                  <a:pt x="20173" y="20756"/>
                  <a:pt x="20156" y="20761"/>
                  <a:pt x="20120" y="20772"/>
                </a:cubicBezTo>
                <a:cubicBezTo>
                  <a:pt x="20073" y="20786"/>
                  <a:pt x="19993" y="20822"/>
                  <a:pt x="19934" y="20855"/>
                </a:cubicBezTo>
                <a:cubicBezTo>
                  <a:pt x="19930" y="20857"/>
                  <a:pt x="19927" y="20858"/>
                  <a:pt x="19922" y="20860"/>
                </a:cubicBezTo>
                <a:cubicBezTo>
                  <a:pt x="19865" y="20893"/>
                  <a:pt x="19852" y="20908"/>
                  <a:pt x="19885" y="20897"/>
                </a:cubicBezTo>
                <a:cubicBezTo>
                  <a:pt x="19887" y="20896"/>
                  <a:pt x="19886" y="20897"/>
                  <a:pt x="19888" y="20897"/>
                </a:cubicBezTo>
                <a:cubicBezTo>
                  <a:pt x="19895" y="20894"/>
                  <a:pt x="19908" y="20890"/>
                  <a:pt x="19916" y="20887"/>
                </a:cubicBezTo>
                <a:cubicBezTo>
                  <a:pt x="19967" y="20870"/>
                  <a:pt x="20047" y="20836"/>
                  <a:pt x="20103" y="20805"/>
                </a:cubicBezTo>
                <a:cubicBezTo>
                  <a:pt x="20146" y="20780"/>
                  <a:pt x="20168" y="20766"/>
                  <a:pt x="20171" y="20761"/>
                </a:cubicBezTo>
                <a:close/>
                <a:moveTo>
                  <a:pt x="10234" y="20797"/>
                </a:moveTo>
                <a:cubicBezTo>
                  <a:pt x="10158" y="20806"/>
                  <a:pt x="10095" y="20834"/>
                  <a:pt x="10095" y="20862"/>
                </a:cubicBezTo>
                <a:cubicBezTo>
                  <a:pt x="10095" y="20891"/>
                  <a:pt x="10084" y="20930"/>
                  <a:pt x="10069" y="20948"/>
                </a:cubicBezTo>
                <a:cubicBezTo>
                  <a:pt x="10057" y="20963"/>
                  <a:pt x="10050" y="20994"/>
                  <a:pt x="10046" y="21025"/>
                </a:cubicBezTo>
                <a:cubicBezTo>
                  <a:pt x="10054" y="21037"/>
                  <a:pt x="10072" y="21036"/>
                  <a:pt x="10098" y="21010"/>
                </a:cubicBezTo>
                <a:cubicBezTo>
                  <a:pt x="10106" y="21001"/>
                  <a:pt x="10113" y="20995"/>
                  <a:pt x="10120" y="20990"/>
                </a:cubicBezTo>
                <a:cubicBezTo>
                  <a:pt x="10146" y="20955"/>
                  <a:pt x="10163" y="20967"/>
                  <a:pt x="10209" y="21023"/>
                </a:cubicBezTo>
                <a:cubicBezTo>
                  <a:pt x="10217" y="21031"/>
                  <a:pt x="10222" y="21037"/>
                  <a:pt x="10231" y="21048"/>
                </a:cubicBezTo>
                <a:cubicBezTo>
                  <a:pt x="10242" y="21062"/>
                  <a:pt x="10250" y="21071"/>
                  <a:pt x="10259" y="21080"/>
                </a:cubicBezTo>
                <a:cubicBezTo>
                  <a:pt x="10262" y="21084"/>
                  <a:pt x="10267" y="21089"/>
                  <a:pt x="10270" y="21092"/>
                </a:cubicBezTo>
                <a:cubicBezTo>
                  <a:pt x="10295" y="21117"/>
                  <a:pt x="10310" y="21117"/>
                  <a:pt x="10327" y="21099"/>
                </a:cubicBezTo>
                <a:cubicBezTo>
                  <a:pt x="10331" y="21093"/>
                  <a:pt x="10336" y="21086"/>
                  <a:pt x="10341" y="21075"/>
                </a:cubicBezTo>
                <a:cubicBezTo>
                  <a:pt x="10356" y="21042"/>
                  <a:pt x="10366" y="21028"/>
                  <a:pt x="10381" y="21031"/>
                </a:cubicBezTo>
                <a:cubicBezTo>
                  <a:pt x="10395" y="21023"/>
                  <a:pt x="10409" y="21036"/>
                  <a:pt x="10435" y="21075"/>
                </a:cubicBezTo>
                <a:cubicBezTo>
                  <a:pt x="10438" y="21079"/>
                  <a:pt x="10443" y="21080"/>
                  <a:pt x="10446" y="21084"/>
                </a:cubicBezTo>
                <a:cubicBezTo>
                  <a:pt x="10481" y="21122"/>
                  <a:pt x="10514" y="21143"/>
                  <a:pt x="10526" y="21134"/>
                </a:cubicBezTo>
                <a:cubicBezTo>
                  <a:pt x="10525" y="21118"/>
                  <a:pt x="10501" y="21080"/>
                  <a:pt x="10470" y="21036"/>
                </a:cubicBezTo>
                <a:cubicBezTo>
                  <a:pt x="10457" y="21020"/>
                  <a:pt x="10447" y="21004"/>
                  <a:pt x="10430" y="20987"/>
                </a:cubicBezTo>
                <a:cubicBezTo>
                  <a:pt x="10365" y="20918"/>
                  <a:pt x="10317" y="20844"/>
                  <a:pt x="10322" y="20822"/>
                </a:cubicBezTo>
                <a:cubicBezTo>
                  <a:pt x="10327" y="20803"/>
                  <a:pt x="10286" y="20795"/>
                  <a:pt x="10234" y="20797"/>
                </a:cubicBezTo>
                <a:close/>
                <a:moveTo>
                  <a:pt x="9182" y="20805"/>
                </a:moveTo>
                <a:cubicBezTo>
                  <a:pt x="9162" y="20810"/>
                  <a:pt x="9131" y="20861"/>
                  <a:pt x="9103" y="20952"/>
                </a:cubicBezTo>
                <a:lnTo>
                  <a:pt x="9069" y="21063"/>
                </a:lnTo>
                <a:lnTo>
                  <a:pt x="8960" y="20948"/>
                </a:lnTo>
                <a:cubicBezTo>
                  <a:pt x="8959" y="20947"/>
                  <a:pt x="8957" y="20945"/>
                  <a:pt x="8956" y="20945"/>
                </a:cubicBezTo>
                <a:cubicBezTo>
                  <a:pt x="8880" y="20865"/>
                  <a:pt x="8817" y="20842"/>
                  <a:pt x="8720" y="20862"/>
                </a:cubicBezTo>
                <a:cubicBezTo>
                  <a:pt x="8711" y="20866"/>
                  <a:pt x="8704" y="20868"/>
                  <a:pt x="8693" y="20874"/>
                </a:cubicBezTo>
                <a:cubicBezTo>
                  <a:pt x="8623" y="20907"/>
                  <a:pt x="8623" y="20910"/>
                  <a:pt x="8702" y="20941"/>
                </a:cubicBezTo>
                <a:cubicBezTo>
                  <a:pt x="8746" y="20958"/>
                  <a:pt x="8801" y="21016"/>
                  <a:pt x="8824" y="21069"/>
                </a:cubicBezTo>
                <a:lnTo>
                  <a:pt x="8833" y="21092"/>
                </a:lnTo>
                <a:cubicBezTo>
                  <a:pt x="8853" y="21108"/>
                  <a:pt x="8868" y="21111"/>
                  <a:pt x="8882" y="21107"/>
                </a:cubicBezTo>
                <a:lnTo>
                  <a:pt x="8898" y="21054"/>
                </a:lnTo>
                <a:lnTo>
                  <a:pt x="8932" y="20945"/>
                </a:lnTo>
                <a:lnTo>
                  <a:pt x="8984" y="21025"/>
                </a:lnTo>
                <a:cubicBezTo>
                  <a:pt x="8999" y="21020"/>
                  <a:pt x="9008" y="21033"/>
                  <a:pt x="9020" y="21071"/>
                </a:cubicBezTo>
                <a:cubicBezTo>
                  <a:pt x="9037" y="21094"/>
                  <a:pt x="9054" y="21119"/>
                  <a:pt x="9068" y="21130"/>
                </a:cubicBezTo>
                <a:cubicBezTo>
                  <a:pt x="9069" y="21131"/>
                  <a:pt x="9071" y="21133"/>
                  <a:pt x="9072" y="21134"/>
                </a:cubicBezTo>
                <a:cubicBezTo>
                  <a:pt x="9077" y="21138"/>
                  <a:pt x="9082" y="21139"/>
                  <a:pt x="9086" y="21142"/>
                </a:cubicBezTo>
                <a:cubicBezTo>
                  <a:pt x="9099" y="21145"/>
                  <a:pt x="9112" y="21146"/>
                  <a:pt x="9123" y="21142"/>
                </a:cubicBezTo>
                <a:cubicBezTo>
                  <a:pt x="9152" y="21121"/>
                  <a:pt x="9174" y="21051"/>
                  <a:pt x="9196" y="20927"/>
                </a:cubicBezTo>
                <a:cubicBezTo>
                  <a:pt x="9207" y="20862"/>
                  <a:pt x="9204" y="20824"/>
                  <a:pt x="9194" y="20811"/>
                </a:cubicBezTo>
                <a:cubicBezTo>
                  <a:pt x="9191" y="20806"/>
                  <a:pt x="9187" y="20804"/>
                  <a:pt x="9182" y="20805"/>
                </a:cubicBezTo>
                <a:close/>
                <a:moveTo>
                  <a:pt x="16538" y="20851"/>
                </a:moveTo>
                <a:cubicBezTo>
                  <a:pt x="16583" y="20892"/>
                  <a:pt x="16633" y="20930"/>
                  <a:pt x="16675" y="20948"/>
                </a:cubicBezTo>
                <a:cubicBezTo>
                  <a:pt x="16680" y="20950"/>
                  <a:pt x="16682" y="20952"/>
                  <a:pt x="16686" y="20954"/>
                </a:cubicBezTo>
                <a:cubicBezTo>
                  <a:pt x="16735" y="20968"/>
                  <a:pt x="16731" y="20948"/>
                  <a:pt x="16652" y="20895"/>
                </a:cubicBezTo>
                <a:cubicBezTo>
                  <a:pt x="16601" y="20860"/>
                  <a:pt x="16555" y="20843"/>
                  <a:pt x="16538" y="20851"/>
                </a:cubicBezTo>
                <a:close/>
                <a:moveTo>
                  <a:pt x="21538" y="20878"/>
                </a:moveTo>
                <a:cubicBezTo>
                  <a:pt x="21492" y="20878"/>
                  <a:pt x="21489" y="20891"/>
                  <a:pt x="21522" y="20941"/>
                </a:cubicBezTo>
                <a:cubicBezTo>
                  <a:pt x="21544" y="20973"/>
                  <a:pt x="21550" y="20997"/>
                  <a:pt x="21541" y="21015"/>
                </a:cubicBezTo>
                <a:cubicBezTo>
                  <a:pt x="21538" y="21021"/>
                  <a:pt x="21532" y="21028"/>
                  <a:pt x="21525" y="21033"/>
                </a:cubicBezTo>
                <a:cubicBezTo>
                  <a:pt x="21505" y="21048"/>
                  <a:pt x="21488" y="21083"/>
                  <a:pt x="21488" y="21109"/>
                </a:cubicBezTo>
                <a:cubicBezTo>
                  <a:pt x="21488" y="21117"/>
                  <a:pt x="21489" y="21121"/>
                  <a:pt x="21491" y="21124"/>
                </a:cubicBezTo>
                <a:cubicBezTo>
                  <a:pt x="21499" y="21135"/>
                  <a:pt x="21517" y="21126"/>
                  <a:pt x="21542" y="21099"/>
                </a:cubicBezTo>
                <a:cubicBezTo>
                  <a:pt x="21560" y="21081"/>
                  <a:pt x="21574" y="21059"/>
                  <a:pt x="21583" y="21034"/>
                </a:cubicBezTo>
                <a:cubicBezTo>
                  <a:pt x="21600" y="20986"/>
                  <a:pt x="21598" y="20933"/>
                  <a:pt x="21579" y="20902"/>
                </a:cubicBezTo>
                <a:cubicBezTo>
                  <a:pt x="21575" y="20895"/>
                  <a:pt x="21569" y="20887"/>
                  <a:pt x="21562" y="20883"/>
                </a:cubicBezTo>
                <a:cubicBezTo>
                  <a:pt x="21555" y="20879"/>
                  <a:pt x="21547" y="20878"/>
                  <a:pt x="21538" y="20878"/>
                </a:cubicBezTo>
                <a:close/>
                <a:moveTo>
                  <a:pt x="9439" y="20879"/>
                </a:moveTo>
                <a:cubicBezTo>
                  <a:pt x="9426" y="20879"/>
                  <a:pt x="9415" y="20883"/>
                  <a:pt x="9407" y="20889"/>
                </a:cubicBezTo>
                <a:cubicBezTo>
                  <a:pt x="9399" y="20895"/>
                  <a:pt x="9395" y="20904"/>
                  <a:pt x="9395" y="20916"/>
                </a:cubicBezTo>
                <a:cubicBezTo>
                  <a:pt x="9395" y="20926"/>
                  <a:pt x="9404" y="20937"/>
                  <a:pt x="9421" y="20945"/>
                </a:cubicBezTo>
                <a:cubicBezTo>
                  <a:pt x="9438" y="20952"/>
                  <a:pt x="9461" y="20956"/>
                  <a:pt x="9487" y="20956"/>
                </a:cubicBezTo>
                <a:cubicBezTo>
                  <a:pt x="9536" y="20956"/>
                  <a:pt x="9556" y="20949"/>
                  <a:pt x="9549" y="20935"/>
                </a:cubicBezTo>
                <a:cubicBezTo>
                  <a:pt x="9546" y="20930"/>
                  <a:pt x="9542" y="20923"/>
                  <a:pt x="9534" y="20916"/>
                </a:cubicBezTo>
                <a:cubicBezTo>
                  <a:pt x="9502" y="20891"/>
                  <a:pt x="9466" y="20880"/>
                  <a:pt x="9439" y="20879"/>
                </a:cubicBezTo>
                <a:close/>
                <a:moveTo>
                  <a:pt x="8563" y="20927"/>
                </a:moveTo>
                <a:cubicBezTo>
                  <a:pt x="8550" y="20927"/>
                  <a:pt x="8536" y="20930"/>
                  <a:pt x="8523" y="20937"/>
                </a:cubicBezTo>
                <a:cubicBezTo>
                  <a:pt x="8494" y="20951"/>
                  <a:pt x="8503" y="20960"/>
                  <a:pt x="8544" y="20962"/>
                </a:cubicBezTo>
                <a:cubicBezTo>
                  <a:pt x="8582" y="20964"/>
                  <a:pt x="8604" y="20954"/>
                  <a:pt x="8592" y="20939"/>
                </a:cubicBezTo>
                <a:cubicBezTo>
                  <a:pt x="8586" y="20931"/>
                  <a:pt x="8575" y="20928"/>
                  <a:pt x="8563" y="20927"/>
                </a:cubicBezTo>
                <a:close/>
                <a:moveTo>
                  <a:pt x="9629" y="20967"/>
                </a:moveTo>
                <a:cubicBezTo>
                  <a:pt x="9617" y="20969"/>
                  <a:pt x="9628" y="20990"/>
                  <a:pt x="9651" y="21015"/>
                </a:cubicBezTo>
                <a:cubicBezTo>
                  <a:pt x="9712" y="21063"/>
                  <a:pt x="9727" y="21064"/>
                  <a:pt x="9700" y="21011"/>
                </a:cubicBezTo>
                <a:cubicBezTo>
                  <a:pt x="9698" y="21008"/>
                  <a:pt x="9694" y="21005"/>
                  <a:pt x="9691" y="21002"/>
                </a:cubicBezTo>
                <a:cubicBezTo>
                  <a:pt x="9666" y="20983"/>
                  <a:pt x="9643" y="20968"/>
                  <a:pt x="9631" y="20967"/>
                </a:cubicBezTo>
                <a:cubicBezTo>
                  <a:pt x="9630" y="20968"/>
                  <a:pt x="9630" y="20967"/>
                  <a:pt x="9629" y="20967"/>
                </a:cubicBezTo>
                <a:close/>
                <a:moveTo>
                  <a:pt x="16819" y="20985"/>
                </a:moveTo>
                <a:cubicBezTo>
                  <a:pt x="16797" y="20985"/>
                  <a:pt x="16786" y="21007"/>
                  <a:pt x="16783" y="21054"/>
                </a:cubicBezTo>
                <a:cubicBezTo>
                  <a:pt x="16780" y="21106"/>
                  <a:pt x="16791" y="21132"/>
                  <a:pt x="16828" y="21142"/>
                </a:cubicBezTo>
                <a:cubicBezTo>
                  <a:pt x="16832" y="21142"/>
                  <a:pt x="16836" y="21141"/>
                  <a:pt x="16840" y="21142"/>
                </a:cubicBezTo>
                <a:cubicBezTo>
                  <a:pt x="16850" y="21143"/>
                  <a:pt x="16860" y="21145"/>
                  <a:pt x="16873" y="21145"/>
                </a:cubicBezTo>
                <a:cubicBezTo>
                  <a:pt x="16873" y="21145"/>
                  <a:pt x="16874" y="21145"/>
                  <a:pt x="16874" y="21145"/>
                </a:cubicBezTo>
                <a:cubicBezTo>
                  <a:pt x="16902" y="21146"/>
                  <a:pt x="16935" y="21153"/>
                  <a:pt x="16965" y="21165"/>
                </a:cubicBezTo>
                <a:cubicBezTo>
                  <a:pt x="17001" y="21176"/>
                  <a:pt x="17035" y="21192"/>
                  <a:pt x="17061" y="21210"/>
                </a:cubicBezTo>
                <a:cubicBezTo>
                  <a:pt x="17149" y="21272"/>
                  <a:pt x="17510" y="21292"/>
                  <a:pt x="17583" y="21239"/>
                </a:cubicBezTo>
                <a:cubicBezTo>
                  <a:pt x="17602" y="21225"/>
                  <a:pt x="17562" y="21201"/>
                  <a:pt x="17493" y="21187"/>
                </a:cubicBezTo>
                <a:cubicBezTo>
                  <a:pt x="17416" y="21173"/>
                  <a:pt x="17370" y="21142"/>
                  <a:pt x="17376" y="21107"/>
                </a:cubicBezTo>
                <a:cubicBezTo>
                  <a:pt x="17376" y="21104"/>
                  <a:pt x="17376" y="21104"/>
                  <a:pt x="17376" y="21101"/>
                </a:cubicBezTo>
                <a:cubicBezTo>
                  <a:pt x="17321" y="21088"/>
                  <a:pt x="17261" y="21078"/>
                  <a:pt x="17195" y="21073"/>
                </a:cubicBezTo>
                <a:cubicBezTo>
                  <a:pt x="17195" y="21073"/>
                  <a:pt x="17194" y="21071"/>
                  <a:pt x="17194" y="21071"/>
                </a:cubicBezTo>
                <a:cubicBezTo>
                  <a:pt x="17068" y="21055"/>
                  <a:pt x="16907" y="21021"/>
                  <a:pt x="16844" y="20990"/>
                </a:cubicBezTo>
                <a:cubicBezTo>
                  <a:pt x="16834" y="20986"/>
                  <a:pt x="16826" y="20984"/>
                  <a:pt x="16819" y="20985"/>
                </a:cubicBezTo>
                <a:close/>
                <a:moveTo>
                  <a:pt x="19598" y="21013"/>
                </a:moveTo>
                <a:cubicBezTo>
                  <a:pt x="19578" y="21013"/>
                  <a:pt x="19538" y="21032"/>
                  <a:pt x="19509" y="21055"/>
                </a:cubicBezTo>
                <a:cubicBezTo>
                  <a:pt x="19480" y="21079"/>
                  <a:pt x="19473" y="21096"/>
                  <a:pt x="19490" y="21098"/>
                </a:cubicBezTo>
                <a:cubicBezTo>
                  <a:pt x="19510" y="21090"/>
                  <a:pt x="19529" y="21084"/>
                  <a:pt x="19547" y="21077"/>
                </a:cubicBezTo>
                <a:cubicBezTo>
                  <a:pt x="19559" y="21070"/>
                  <a:pt x="19571" y="21064"/>
                  <a:pt x="19581" y="21055"/>
                </a:cubicBezTo>
                <a:cubicBezTo>
                  <a:pt x="19611" y="21032"/>
                  <a:pt x="19618" y="21013"/>
                  <a:pt x="19598" y="21013"/>
                </a:cubicBezTo>
                <a:close/>
                <a:moveTo>
                  <a:pt x="21203" y="21017"/>
                </a:moveTo>
                <a:cubicBezTo>
                  <a:pt x="21183" y="21021"/>
                  <a:pt x="21139" y="21039"/>
                  <a:pt x="21081" y="21063"/>
                </a:cubicBezTo>
                <a:cubicBezTo>
                  <a:pt x="21055" y="21076"/>
                  <a:pt x="21029" y="21088"/>
                  <a:pt x="21002" y="21103"/>
                </a:cubicBezTo>
                <a:cubicBezTo>
                  <a:pt x="20923" y="21151"/>
                  <a:pt x="20899" y="21176"/>
                  <a:pt x="20947" y="21161"/>
                </a:cubicBezTo>
                <a:cubicBezTo>
                  <a:pt x="20977" y="21151"/>
                  <a:pt x="21009" y="21138"/>
                  <a:pt x="21041" y="21124"/>
                </a:cubicBezTo>
                <a:cubicBezTo>
                  <a:pt x="21116" y="21085"/>
                  <a:pt x="21182" y="21047"/>
                  <a:pt x="21208" y="21027"/>
                </a:cubicBezTo>
                <a:cubicBezTo>
                  <a:pt x="21211" y="21021"/>
                  <a:pt x="21210" y="21018"/>
                  <a:pt x="21203" y="21017"/>
                </a:cubicBezTo>
                <a:close/>
                <a:moveTo>
                  <a:pt x="20297" y="21061"/>
                </a:moveTo>
                <a:cubicBezTo>
                  <a:pt x="20285" y="21061"/>
                  <a:pt x="20270" y="21064"/>
                  <a:pt x="20257" y="21071"/>
                </a:cubicBezTo>
                <a:cubicBezTo>
                  <a:pt x="20228" y="21085"/>
                  <a:pt x="20237" y="21095"/>
                  <a:pt x="20279" y="21098"/>
                </a:cubicBezTo>
                <a:cubicBezTo>
                  <a:pt x="20307" y="21099"/>
                  <a:pt x="20327" y="21091"/>
                  <a:pt x="20329" y="21082"/>
                </a:cubicBezTo>
                <a:cubicBezTo>
                  <a:pt x="20330" y="21079"/>
                  <a:pt x="20329" y="21076"/>
                  <a:pt x="20326" y="21073"/>
                </a:cubicBezTo>
                <a:cubicBezTo>
                  <a:pt x="20320" y="21065"/>
                  <a:pt x="20310" y="21062"/>
                  <a:pt x="20297" y="21061"/>
                </a:cubicBezTo>
                <a:close/>
                <a:moveTo>
                  <a:pt x="17834" y="21145"/>
                </a:moveTo>
                <a:cubicBezTo>
                  <a:pt x="17765" y="21146"/>
                  <a:pt x="17711" y="21156"/>
                  <a:pt x="17694" y="21170"/>
                </a:cubicBezTo>
                <a:cubicBezTo>
                  <a:pt x="17690" y="21174"/>
                  <a:pt x="17691" y="21178"/>
                  <a:pt x="17691" y="21182"/>
                </a:cubicBezTo>
                <a:cubicBezTo>
                  <a:pt x="17691" y="21184"/>
                  <a:pt x="17690" y="21185"/>
                  <a:pt x="17691" y="21187"/>
                </a:cubicBezTo>
                <a:cubicBezTo>
                  <a:pt x="17702" y="21208"/>
                  <a:pt x="17763" y="21213"/>
                  <a:pt x="17830" y="21203"/>
                </a:cubicBezTo>
                <a:cubicBezTo>
                  <a:pt x="17990" y="21165"/>
                  <a:pt x="17989" y="21147"/>
                  <a:pt x="17834" y="21145"/>
                </a:cubicBezTo>
                <a:close/>
                <a:moveTo>
                  <a:pt x="20711" y="21253"/>
                </a:moveTo>
                <a:cubicBezTo>
                  <a:pt x="20713" y="21248"/>
                  <a:pt x="20696" y="21251"/>
                  <a:pt x="20660" y="21262"/>
                </a:cubicBezTo>
                <a:cubicBezTo>
                  <a:pt x="20646" y="21266"/>
                  <a:pt x="20625" y="21278"/>
                  <a:pt x="20607" y="21285"/>
                </a:cubicBezTo>
                <a:cubicBezTo>
                  <a:pt x="20573" y="21300"/>
                  <a:pt x="20535" y="21317"/>
                  <a:pt x="20516" y="21331"/>
                </a:cubicBezTo>
                <a:cubicBezTo>
                  <a:pt x="20489" y="21352"/>
                  <a:pt x="20498" y="21355"/>
                  <a:pt x="20522" y="21350"/>
                </a:cubicBezTo>
                <a:cubicBezTo>
                  <a:pt x="20565" y="21332"/>
                  <a:pt x="20607" y="21317"/>
                  <a:pt x="20643" y="21297"/>
                </a:cubicBezTo>
                <a:cubicBezTo>
                  <a:pt x="20686" y="21272"/>
                  <a:pt x="20708" y="21258"/>
                  <a:pt x="20711" y="21253"/>
                </a:cubicBezTo>
                <a:close/>
                <a:moveTo>
                  <a:pt x="13996" y="21329"/>
                </a:moveTo>
                <a:cubicBezTo>
                  <a:pt x="13964" y="21329"/>
                  <a:pt x="13930" y="21332"/>
                  <a:pt x="13902" y="21337"/>
                </a:cubicBezTo>
                <a:cubicBezTo>
                  <a:pt x="13889" y="21339"/>
                  <a:pt x="13882" y="21340"/>
                  <a:pt x="13879" y="21342"/>
                </a:cubicBezTo>
                <a:cubicBezTo>
                  <a:pt x="13878" y="21343"/>
                  <a:pt x="13882" y="21345"/>
                  <a:pt x="13882" y="21346"/>
                </a:cubicBezTo>
                <a:cubicBezTo>
                  <a:pt x="13887" y="21352"/>
                  <a:pt x="13921" y="21356"/>
                  <a:pt x="13984" y="21356"/>
                </a:cubicBezTo>
                <a:cubicBezTo>
                  <a:pt x="14058" y="21356"/>
                  <a:pt x="14101" y="21351"/>
                  <a:pt x="14100" y="21344"/>
                </a:cubicBezTo>
                <a:cubicBezTo>
                  <a:pt x="14099" y="21342"/>
                  <a:pt x="14094" y="21339"/>
                  <a:pt x="14083" y="21337"/>
                </a:cubicBezTo>
                <a:cubicBezTo>
                  <a:pt x="14061" y="21331"/>
                  <a:pt x="14029" y="21329"/>
                  <a:pt x="13996" y="21329"/>
                </a:cubicBezTo>
                <a:close/>
                <a:moveTo>
                  <a:pt x="16035" y="21346"/>
                </a:moveTo>
                <a:lnTo>
                  <a:pt x="16104" y="21446"/>
                </a:lnTo>
                <a:cubicBezTo>
                  <a:pt x="16142" y="21501"/>
                  <a:pt x="16178" y="21545"/>
                  <a:pt x="16185" y="21545"/>
                </a:cubicBezTo>
                <a:cubicBezTo>
                  <a:pt x="16213" y="21545"/>
                  <a:pt x="16191" y="21510"/>
                  <a:pt x="16115" y="21430"/>
                </a:cubicBezTo>
                <a:lnTo>
                  <a:pt x="16035" y="21346"/>
                </a:lnTo>
                <a:close/>
                <a:moveTo>
                  <a:pt x="13780" y="21507"/>
                </a:moveTo>
                <a:cubicBezTo>
                  <a:pt x="13754" y="21507"/>
                  <a:pt x="13727" y="21509"/>
                  <a:pt x="13705" y="21515"/>
                </a:cubicBezTo>
                <a:cubicBezTo>
                  <a:pt x="13660" y="21525"/>
                  <a:pt x="13687" y="21535"/>
                  <a:pt x="13766" y="21536"/>
                </a:cubicBezTo>
                <a:cubicBezTo>
                  <a:pt x="13824" y="21536"/>
                  <a:pt x="13859" y="21531"/>
                  <a:pt x="13861" y="21524"/>
                </a:cubicBezTo>
                <a:cubicBezTo>
                  <a:pt x="13860" y="21522"/>
                  <a:pt x="13857" y="21519"/>
                  <a:pt x="13848" y="21517"/>
                </a:cubicBezTo>
                <a:cubicBezTo>
                  <a:pt x="13831" y="21511"/>
                  <a:pt x="13806" y="21507"/>
                  <a:pt x="13780" y="21507"/>
                </a:cubicBezTo>
                <a:close/>
                <a:moveTo>
                  <a:pt x="20081" y="21507"/>
                </a:moveTo>
                <a:cubicBezTo>
                  <a:pt x="20069" y="21506"/>
                  <a:pt x="20054" y="21510"/>
                  <a:pt x="20041" y="21517"/>
                </a:cubicBezTo>
                <a:cubicBezTo>
                  <a:pt x="20012" y="21531"/>
                  <a:pt x="20022" y="21541"/>
                  <a:pt x="20064" y="21543"/>
                </a:cubicBezTo>
                <a:cubicBezTo>
                  <a:pt x="20093" y="21545"/>
                  <a:pt x="20111" y="21539"/>
                  <a:pt x="20113" y="21530"/>
                </a:cubicBezTo>
                <a:cubicBezTo>
                  <a:pt x="20114" y="21527"/>
                  <a:pt x="20113" y="21524"/>
                  <a:pt x="20110" y="21520"/>
                </a:cubicBezTo>
                <a:cubicBezTo>
                  <a:pt x="20104" y="21513"/>
                  <a:pt x="20094" y="21508"/>
                  <a:pt x="20081" y="21507"/>
                </a:cubicBezTo>
                <a:close/>
              </a:path>
            </a:pathLst>
          </a:custGeom>
          <a:ln w="12700">
            <a:miter lim="400000"/>
          </a:ln>
        </p:spPr>
      </p:pic>
      <p:pic>
        <p:nvPicPr>
          <p:cNvPr id="3649" name="Screen Shot 2019-09-14 at 9.51.02 AM.png" descr="Screen Shot 2019-09-14 at 9.51.02 AM.png"/>
          <p:cNvPicPr>
            <a:picLocks noChangeAspect="1"/>
          </p:cNvPicPr>
          <p:nvPr/>
        </p:nvPicPr>
        <p:blipFill>
          <a:blip r:embed="rId4">
            <a:extLst/>
          </a:blip>
          <a:stretch>
            <a:fillRect/>
          </a:stretch>
        </p:blipFill>
        <p:spPr>
          <a:xfrm>
            <a:off x="20432883" y="9649788"/>
            <a:ext cx="2815515" cy="2733276"/>
          </a:xfrm>
          <a:prstGeom prst="rect">
            <a:avLst/>
          </a:prstGeom>
          <a:ln w="12700">
            <a:miter lim="400000"/>
          </a:ln>
        </p:spPr>
      </p:pic>
      <p:sp>
        <p:nvSpPr>
          <p:cNvPr id="3650" name="Browsix, Coz, DieHard, Hoard…"/>
          <p:cNvSpPr txBox="1"/>
          <p:nvPr/>
        </p:nvSpPr>
        <p:spPr>
          <a:xfrm>
            <a:off x="12793952" y="12385566"/>
            <a:ext cx="11788196" cy="115524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lvl1pPr>
              <a:defRPr i="1" sz="4600">
                <a:latin typeface="Montserrat Regular"/>
                <a:ea typeface="Montserrat Regular"/>
                <a:cs typeface="Montserrat Regular"/>
                <a:sym typeface="Montserrat Regular"/>
              </a:defRPr>
            </a:lvl1pPr>
          </a:lstStyle>
          <a:p>
            <a:pPr/>
            <a:r>
              <a:t>Browsix, Coz, DieHard, Hoard…</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44"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45"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46"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47"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 name="Rectangle"/>
          <p:cNvSpPr/>
          <p:nvPr/>
        </p:nvSpPr>
        <p:spPr>
          <a:xfrm>
            <a:off x="16670021" y="7675087"/>
            <a:ext cx="580186"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5" name="Latency: malloc"/>
          <p:cNvSpPr txBox="1"/>
          <p:nvPr>
            <p:ph type="title"/>
          </p:nvPr>
        </p:nvSpPr>
        <p:spPr>
          <a:prstGeom prst="rect">
            <a:avLst/>
          </a:prstGeom>
        </p:spPr>
        <p:txBody>
          <a:bodyPr/>
          <a:lstStyle/>
          <a:p>
            <a:pPr/>
            <a:r>
              <a:t>Latency: </a:t>
            </a:r>
            <a:r>
              <a:rPr>
                <a:latin typeface="Consolas"/>
                <a:ea typeface="Consolas"/>
                <a:cs typeface="Consolas"/>
                <a:sym typeface="Consolas"/>
              </a:rPr>
              <a:t>malloc</a:t>
            </a:r>
          </a:p>
        </p:txBody>
      </p:sp>
      <p:pic>
        <p:nvPicPr>
          <p:cNvPr id="3656" name="Image" descr="Image"/>
          <p:cNvPicPr>
            <a:picLocks noChangeAspect="1"/>
          </p:cNvPicPr>
          <p:nvPr/>
        </p:nvPicPr>
        <p:blipFill>
          <a:blip r:embed="rId2">
            <a:extLst/>
          </a:blip>
          <a:stretch>
            <a:fillRect/>
          </a:stretch>
        </p:blipFill>
        <p:spPr>
          <a:xfrm>
            <a:off x="5051325" y="3038389"/>
            <a:ext cx="13931456" cy="10343710"/>
          </a:xfrm>
          <a:prstGeom prst="rect">
            <a:avLst/>
          </a:prstGeom>
          <a:ln w="63500">
            <a:solidFill>
              <a:srgbClr val="000000"/>
            </a:solidFill>
            <a:miter lim="400000"/>
          </a:ln>
        </p:spPr>
      </p:pic>
    </p:spTree>
  </p:cSld>
  <p:clrMapOvr>
    <a:masterClrMapping/>
  </p:clrMapOvr>
  <p:transition xmlns:p14="http://schemas.microsoft.com/office/powerpoint/2010/main" spd="med" advClick="1"/>
</p:sld>
</file>

<file path=ppt/slides/slide1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8" name="Latency: free"/>
          <p:cNvSpPr txBox="1"/>
          <p:nvPr>
            <p:ph type="title"/>
          </p:nvPr>
        </p:nvSpPr>
        <p:spPr>
          <a:prstGeom prst="rect">
            <a:avLst/>
          </a:prstGeom>
        </p:spPr>
        <p:txBody>
          <a:bodyPr/>
          <a:lstStyle/>
          <a:p>
            <a:pPr/>
            <a:r>
              <a:t>Latency: </a:t>
            </a:r>
            <a:r>
              <a:rPr>
                <a:latin typeface="Consolas"/>
                <a:ea typeface="Consolas"/>
                <a:cs typeface="Consolas"/>
                <a:sym typeface="Consolas"/>
              </a:rPr>
              <a:t>free</a:t>
            </a:r>
          </a:p>
        </p:txBody>
      </p:sp>
      <p:pic>
        <p:nvPicPr>
          <p:cNvPr id="3659" name="Image" descr="Image"/>
          <p:cNvPicPr>
            <a:picLocks noChangeAspect="1"/>
          </p:cNvPicPr>
          <p:nvPr/>
        </p:nvPicPr>
        <p:blipFill>
          <a:blip r:embed="rId2">
            <a:extLst/>
          </a:blip>
          <a:stretch>
            <a:fillRect/>
          </a:stretch>
        </p:blipFill>
        <p:spPr>
          <a:xfrm>
            <a:off x="5227099" y="3042330"/>
            <a:ext cx="13929802" cy="10282827"/>
          </a:xfrm>
          <a:prstGeom prst="rect">
            <a:avLst/>
          </a:prstGeom>
          <a:ln w="63500">
            <a:solidFill>
              <a:srgbClr val="000000"/>
            </a:solidFill>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55"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56"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57"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58"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2"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3" name="Rectangle"/>
          <p:cNvSpPr/>
          <p:nvPr/>
        </p:nvSpPr>
        <p:spPr>
          <a:xfrm>
            <a:off x="16670021" y="7675087"/>
            <a:ext cx="580186"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4"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5"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67"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68"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69"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70"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1"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2"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3"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4"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5" name="Rectangle"/>
          <p:cNvSpPr/>
          <p:nvPr/>
        </p:nvSpPr>
        <p:spPr>
          <a:xfrm>
            <a:off x="16670021" y="7675087"/>
            <a:ext cx="580186"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6"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7"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78" name="Rectangle"/>
          <p:cNvSpPr/>
          <p:nvPr/>
        </p:nvSpPr>
        <p:spPr>
          <a:xfrm>
            <a:off x="16267500"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80"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81"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82"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83"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4"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5" name="Rectangle"/>
          <p:cNvSpPr/>
          <p:nvPr/>
        </p:nvSpPr>
        <p:spPr>
          <a:xfrm>
            <a:off x="15056273" y="6223000"/>
            <a:ext cx="90424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6"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7"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8"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89"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90" name="Rectangle"/>
          <p:cNvSpPr/>
          <p:nvPr/>
        </p:nvSpPr>
        <p:spPr>
          <a:xfrm>
            <a:off x="16267500"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191" name="Image" descr="Image"/>
          <p:cNvPicPr>
            <a:picLocks noChangeAspect="1"/>
          </p:cNvPicPr>
          <p:nvPr/>
        </p:nvPicPr>
        <p:blipFill>
          <a:blip r:embed="rId4">
            <a:extLst/>
          </a:blip>
          <a:srcRect l="1311" t="3571" r="1008" b="56"/>
          <a:stretch>
            <a:fillRect/>
          </a:stretch>
        </p:blipFill>
        <p:spPr>
          <a:xfrm>
            <a:off x="19165309" y="9270913"/>
            <a:ext cx="4103787" cy="3954652"/>
          </a:xfrm>
          <a:custGeom>
            <a:avLst/>
            <a:gdLst/>
            <a:ahLst/>
            <a:cxnLst>
              <a:cxn ang="0">
                <a:pos x="wd2" y="hd2"/>
              </a:cxn>
              <a:cxn ang="5400000">
                <a:pos x="wd2" y="hd2"/>
              </a:cxn>
              <a:cxn ang="10800000">
                <a:pos x="wd2" y="hd2"/>
              </a:cxn>
              <a:cxn ang="16200000">
                <a:pos x="wd2" y="hd2"/>
              </a:cxn>
            </a:cxnLst>
            <a:rect l="0" t="0" r="r" b="b"/>
            <a:pathLst>
              <a:path w="21531" h="21581" fill="norm" stroke="1" extrusionOk="0">
                <a:moveTo>
                  <a:pt x="18071" y="0"/>
                </a:moveTo>
                <a:cubicBezTo>
                  <a:pt x="17845" y="0"/>
                  <a:pt x="16899" y="1271"/>
                  <a:pt x="17026" y="1403"/>
                </a:cubicBezTo>
                <a:cubicBezTo>
                  <a:pt x="17196" y="1581"/>
                  <a:pt x="16835" y="2077"/>
                  <a:pt x="16593" y="1997"/>
                </a:cubicBezTo>
                <a:cubicBezTo>
                  <a:pt x="16445" y="1948"/>
                  <a:pt x="16278" y="2098"/>
                  <a:pt x="15929" y="2595"/>
                </a:cubicBezTo>
                <a:cubicBezTo>
                  <a:pt x="15672" y="2959"/>
                  <a:pt x="15250" y="3513"/>
                  <a:pt x="14992" y="3827"/>
                </a:cubicBezTo>
                <a:cubicBezTo>
                  <a:pt x="14579" y="4328"/>
                  <a:pt x="14470" y="4398"/>
                  <a:pt x="14107" y="4394"/>
                </a:cubicBezTo>
                <a:cubicBezTo>
                  <a:pt x="13738" y="4391"/>
                  <a:pt x="13696" y="4360"/>
                  <a:pt x="13722" y="4121"/>
                </a:cubicBezTo>
                <a:cubicBezTo>
                  <a:pt x="13737" y="3974"/>
                  <a:pt x="13696" y="3784"/>
                  <a:pt x="13628" y="3699"/>
                </a:cubicBezTo>
                <a:cubicBezTo>
                  <a:pt x="13447" y="3473"/>
                  <a:pt x="13824" y="3350"/>
                  <a:pt x="14119" y="3539"/>
                </a:cubicBezTo>
                <a:lnTo>
                  <a:pt x="14350" y="3688"/>
                </a:lnTo>
                <a:lnTo>
                  <a:pt x="14132" y="3428"/>
                </a:lnTo>
                <a:cubicBezTo>
                  <a:pt x="13873" y="3121"/>
                  <a:pt x="13141" y="2748"/>
                  <a:pt x="12787" y="2744"/>
                </a:cubicBezTo>
                <a:cubicBezTo>
                  <a:pt x="12631" y="2742"/>
                  <a:pt x="12269" y="3002"/>
                  <a:pt x="11829" y="3428"/>
                </a:cubicBezTo>
                <a:cubicBezTo>
                  <a:pt x="11440" y="3805"/>
                  <a:pt x="11098" y="4113"/>
                  <a:pt x="11069" y="4113"/>
                </a:cubicBezTo>
                <a:cubicBezTo>
                  <a:pt x="10881" y="4113"/>
                  <a:pt x="9007" y="2396"/>
                  <a:pt x="8639" y="1886"/>
                </a:cubicBezTo>
                <a:cubicBezTo>
                  <a:pt x="8291" y="1406"/>
                  <a:pt x="8161" y="1296"/>
                  <a:pt x="8060" y="1401"/>
                </a:cubicBezTo>
                <a:cubicBezTo>
                  <a:pt x="7958" y="1507"/>
                  <a:pt x="7913" y="1481"/>
                  <a:pt x="7864" y="1284"/>
                </a:cubicBezTo>
                <a:cubicBezTo>
                  <a:pt x="7829" y="1145"/>
                  <a:pt x="7759" y="1058"/>
                  <a:pt x="7706" y="1092"/>
                </a:cubicBezTo>
                <a:cubicBezTo>
                  <a:pt x="7653" y="1126"/>
                  <a:pt x="7690" y="1283"/>
                  <a:pt x="7789" y="1440"/>
                </a:cubicBezTo>
                <a:cubicBezTo>
                  <a:pt x="7929" y="1663"/>
                  <a:pt x="7940" y="1756"/>
                  <a:pt x="7837" y="1863"/>
                </a:cubicBezTo>
                <a:cubicBezTo>
                  <a:pt x="7734" y="1969"/>
                  <a:pt x="7661" y="1939"/>
                  <a:pt x="7508" y="1728"/>
                </a:cubicBezTo>
                <a:cubicBezTo>
                  <a:pt x="7336" y="1491"/>
                  <a:pt x="7304" y="1482"/>
                  <a:pt x="7241" y="1650"/>
                </a:cubicBezTo>
                <a:cubicBezTo>
                  <a:pt x="7202" y="1756"/>
                  <a:pt x="7124" y="1814"/>
                  <a:pt x="7069" y="1778"/>
                </a:cubicBezTo>
                <a:cubicBezTo>
                  <a:pt x="7013" y="1742"/>
                  <a:pt x="6860" y="1893"/>
                  <a:pt x="6729" y="2114"/>
                </a:cubicBezTo>
                <a:cubicBezTo>
                  <a:pt x="6599" y="2334"/>
                  <a:pt x="6417" y="2514"/>
                  <a:pt x="6325" y="2514"/>
                </a:cubicBezTo>
                <a:cubicBezTo>
                  <a:pt x="6202" y="2514"/>
                  <a:pt x="6176" y="2587"/>
                  <a:pt x="6225" y="2794"/>
                </a:cubicBezTo>
                <a:cubicBezTo>
                  <a:pt x="6327" y="3215"/>
                  <a:pt x="5956" y="3390"/>
                  <a:pt x="5526" y="3125"/>
                </a:cubicBezTo>
                <a:cubicBezTo>
                  <a:pt x="5219" y="2936"/>
                  <a:pt x="5193" y="2937"/>
                  <a:pt x="4988" y="3130"/>
                </a:cubicBezTo>
                <a:cubicBezTo>
                  <a:pt x="4846" y="3264"/>
                  <a:pt x="4787" y="3439"/>
                  <a:pt x="4814" y="3656"/>
                </a:cubicBezTo>
                <a:cubicBezTo>
                  <a:pt x="4852" y="3975"/>
                  <a:pt x="4607" y="4340"/>
                  <a:pt x="4457" y="4184"/>
                </a:cubicBezTo>
                <a:cubicBezTo>
                  <a:pt x="4377" y="4101"/>
                  <a:pt x="4309" y="3737"/>
                  <a:pt x="4299" y="3342"/>
                </a:cubicBezTo>
                <a:cubicBezTo>
                  <a:pt x="4295" y="3182"/>
                  <a:pt x="4226" y="3084"/>
                  <a:pt x="4114" y="3084"/>
                </a:cubicBezTo>
                <a:cubicBezTo>
                  <a:pt x="4015" y="3084"/>
                  <a:pt x="3801" y="2912"/>
                  <a:pt x="3639" y="2701"/>
                </a:cubicBezTo>
                <a:cubicBezTo>
                  <a:pt x="3477" y="2489"/>
                  <a:pt x="3241" y="2288"/>
                  <a:pt x="3116" y="2255"/>
                </a:cubicBezTo>
                <a:cubicBezTo>
                  <a:pt x="2827" y="2176"/>
                  <a:pt x="2823" y="2354"/>
                  <a:pt x="3110" y="2514"/>
                </a:cubicBezTo>
                <a:cubicBezTo>
                  <a:pt x="3407" y="2680"/>
                  <a:pt x="3392" y="2762"/>
                  <a:pt x="2937" y="3476"/>
                </a:cubicBezTo>
                <a:cubicBezTo>
                  <a:pt x="2612" y="3987"/>
                  <a:pt x="2564" y="4133"/>
                  <a:pt x="2663" y="4325"/>
                </a:cubicBezTo>
                <a:cubicBezTo>
                  <a:pt x="2800" y="4592"/>
                  <a:pt x="2658" y="4746"/>
                  <a:pt x="2379" y="4635"/>
                </a:cubicBezTo>
                <a:cubicBezTo>
                  <a:pt x="2242" y="4580"/>
                  <a:pt x="2217" y="4430"/>
                  <a:pt x="2254" y="3892"/>
                </a:cubicBezTo>
                <a:lnTo>
                  <a:pt x="2300" y="3218"/>
                </a:lnTo>
                <a:lnTo>
                  <a:pt x="1886" y="3177"/>
                </a:lnTo>
                <a:cubicBezTo>
                  <a:pt x="1658" y="3155"/>
                  <a:pt x="1385" y="3170"/>
                  <a:pt x="1278" y="3212"/>
                </a:cubicBezTo>
                <a:cubicBezTo>
                  <a:pt x="1098" y="3282"/>
                  <a:pt x="1098" y="3294"/>
                  <a:pt x="1301" y="3366"/>
                </a:cubicBezTo>
                <a:cubicBezTo>
                  <a:pt x="1779" y="3535"/>
                  <a:pt x="1849" y="3627"/>
                  <a:pt x="1878" y="4124"/>
                </a:cubicBezTo>
                <a:cubicBezTo>
                  <a:pt x="1924" y="4935"/>
                  <a:pt x="1998" y="5142"/>
                  <a:pt x="2238" y="5142"/>
                </a:cubicBezTo>
                <a:cubicBezTo>
                  <a:pt x="2358" y="5142"/>
                  <a:pt x="2541" y="5188"/>
                  <a:pt x="2646" y="5246"/>
                </a:cubicBezTo>
                <a:cubicBezTo>
                  <a:pt x="3559" y="5749"/>
                  <a:pt x="3887" y="5863"/>
                  <a:pt x="4555" y="5897"/>
                </a:cubicBezTo>
                <a:lnTo>
                  <a:pt x="5288" y="5934"/>
                </a:lnTo>
                <a:lnTo>
                  <a:pt x="5684" y="5358"/>
                </a:lnTo>
                <a:cubicBezTo>
                  <a:pt x="6013" y="4880"/>
                  <a:pt x="6134" y="4788"/>
                  <a:pt x="6379" y="4815"/>
                </a:cubicBezTo>
                <a:cubicBezTo>
                  <a:pt x="6542" y="4832"/>
                  <a:pt x="6732" y="4810"/>
                  <a:pt x="6802" y="4765"/>
                </a:cubicBezTo>
                <a:cubicBezTo>
                  <a:pt x="6872" y="4720"/>
                  <a:pt x="7122" y="4675"/>
                  <a:pt x="7358" y="4665"/>
                </a:cubicBezTo>
                <a:cubicBezTo>
                  <a:pt x="7720" y="4650"/>
                  <a:pt x="7965" y="4770"/>
                  <a:pt x="8909" y="5427"/>
                </a:cubicBezTo>
                <a:cubicBezTo>
                  <a:pt x="9526" y="5856"/>
                  <a:pt x="10056" y="6252"/>
                  <a:pt x="10088" y="6307"/>
                </a:cubicBezTo>
                <a:cubicBezTo>
                  <a:pt x="10120" y="6361"/>
                  <a:pt x="10150" y="7153"/>
                  <a:pt x="10153" y="8065"/>
                </a:cubicBezTo>
                <a:lnTo>
                  <a:pt x="10157" y="9724"/>
                </a:lnTo>
                <a:lnTo>
                  <a:pt x="9807" y="10233"/>
                </a:lnTo>
                <a:cubicBezTo>
                  <a:pt x="9614" y="10514"/>
                  <a:pt x="8941" y="11287"/>
                  <a:pt x="8312" y="11951"/>
                </a:cubicBezTo>
                <a:cubicBezTo>
                  <a:pt x="7683" y="12615"/>
                  <a:pt x="7169" y="13221"/>
                  <a:pt x="7169" y="13298"/>
                </a:cubicBezTo>
                <a:cubicBezTo>
                  <a:pt x="7169" y="13374"/>
                  <a:pt x="7110" y="13498"/>
                  <a:pt x="7037" y="13573"/>
                </a:cubicBezTo>
                <a:cubicBezTo>
                  <a:pt x="6964" y="13649"/>
                  <a:pt x="6954" y="13709"/>
                  <a:pt x="7015" y="13709"/>
                </a:cubicBezTo>
                <a:cubicBezTo>
                  <a:pt x="7075" y="13709"/>
                  <a:pt x="7178" y="13655"/>
                  <a:pt x="7244" y="13586"/>
                </a:cubicBezTo>
                <a:cubicBezTo>
                  <a:pt x="7431" y="13390"/>
                  <a:pt x="7982" y="13800"/>
                  <a:pt x="7814" y="14010"/>
                </a:cubicBezTo>
                <a:cubicBezTo>
                  <a:pt x="7745" y="14097"/>
                  <a:pt x="7616" y="14166"/>
                  <a:pt x="7527" y="14166"/>
                </a:cubicBezTo>
                <a:cubicBezTo>
                  <a:pt x="7404" y="14166"/>
                  <a:pt x="7383" y="14245"/>
                  <a:pt x="7437" y="14480"/>
                </a:cubicBezTo>
                <a:cubicBezTo>
                  <a:pt x="7546" y="14951"/>
                  <a:pt x="8033" y="15263"/>
                  <a:pt x="8206" y="14972"/>
                </a:cubicBezTo>
                <a:cubicBezTo>
                  <a:pt x="8242" y="14910"/>
                  <a:pt x="8434" y="14964"/>
                  <a:pt x="8651" y="15098"/>
                </a:cubicBezTo>
                <a:cubicBezTo>
                  <a:pt x="8900" y="15251"/>
                  <a:pt x="9032" y="15284"/>
                  <a:pt x="9032" y="15193"/>
                </a:cubicBezTo>
                <a:cubicBezTo>
                  <a:pt x="9032" y="15117"/>
                  <a:pt x="9168" y="14886"/>
                  <a:pt x="9334" y="14682"/>
                </a:cubicBezTo>
                <a:cubicBezTo>
                  <a:pt x="9500" y="14478"/>
                  <a:pt x="9826" y="14030"/>
                  <a:pt x="10059" y="13686"/>
                </a:cubicBezTo>
                <a:lnTo>
                  <a:pt x="10482" y="13060"/>
                </a:lnTo>
                <a:lnTo>
                  <a:pt x="11046" y="13107"/>
                </a:lnTo>
                <a:cubicBezTo>
                  <a:pt x="11356" y="13134"/>
                  <a:pt x="11674" y="13178"/>
                  <a:pt x="11754" y="13205"/>
                </a:cubicBezTo>
                <a:cubicBezTo>
                  <a:pt x="12066" y="13309"/>
                  <a:pt x="11798" y="13632"/>
                  <a:pt x="11171" y="13904"/>
                </a:cubicBezTo>
                <a:cubicBezTo>
                  <a:pt x="10328" y="14271"/>
                  <a:pt x="9890" y="14618"/>
                  <a:pt x="9470" y="15256"/>
                </a:cubicBezTo>
                <a:lnTo>
                  <a:pt x="9130" y="15767"/>
                </a:lnTo>
                <a:lnTo>
                  <a:pt x="8535" y="15695"/>
                </a:lnTo>
                <a:cubicBezTo>
                  <a:pt x="8175" y="15651"/>
                  <a:pt x="7883" y="15669"/>
                  <a:pt x="7800" y="15741"/>
                </a:cubicBezTo>
                <a:cubicBezTo>
                  <a:pt x="7702" y="15825"/>
                  <a:pt x="7532" y="15814"/>
                  <a:pt x="7223" y="15702"/>
                </a:cubicBezTo>
                <a:cubicBezTo>
                  <a:pt x="6981" y="15614"/>
                  <a:pt x="6626" y="15540"/>
                  <a:pt x="6434" y="15540"/>
                </a:cubicBezTo>
                <a:cubicBezTo>
                  <a:pt x="6241" y="15539"/>
                  <a:pt x="6053" y="15483"/>
                  <a:pt x="6013" y="15416"/>
                </a:cubicBezTo>
                <a:cubicBezTo>
                  <a:pt x="5973" y="15349"/>
                  <a:pt x="5874" y="15321"/>
                  <a:pt x="5794" y="15353"/>
                </a:cubicBezTo>
                <a:cubicBezTo>
                  <a:pt x="5631" y="15419"/>
                  <a:pt x="5376" y="15158"/>
                  <a:pt x="5488" y="15041"/>
                </a:cubicBezTo>
                <a:cubicBezTo>
                  <a:pt x="5528" y="15000"/>
                  <a:pt x="5722" y="14968"/>
                  <a:pt x="5919" y="14968"/>
                </a:cubicBezTo>
                <a:cubicBezTo>
                  <a:pt x="6350" y="14968"/>
                  <a:pt x="6497" y="14794"/>
                  <a:pt x="6152" y="14693"/>
                </a:cubicBezTo>
                <a:lnTo>
                  <a:pt x="5907" y="14621"/>
                </a:lnTo>
                <a:lnTo>
                  <a:pt x="6136" y="14420"/>
                </a:lnTo>
                <a:cubicBezTo>
                  <a:pt x="6399" y="14189"/>
                  <a:pt x="6339" y="13883"/>
                  <a:pt x="6030" y="13883"/>
                </a:cubicBezTo>
                <a:cubicBezTo>
                  <a:pt x="5747" y="13883"/>
                  <a:pt x="5538" y="13534"/>
                  <a:pt x="5713" y="13352"/>
                </a:cubicBezTo>
                <a:cubicBezTo>
                  <a:pt x="5785" y="13277"/>
                  <a:pt x="5933" y="13209"/>
                  <a:pt x="6042" y="13200"/>
                </a:cubicBezTo>
                <a:cubicBezTo>
                  <a:pt x="6327" y="13179"/>
                  <a:pt x="6511" y="13037"/>
                  <a:pt x="6511" y="12839"/>
                </a:cubicBezTo>
                <a:cubicBezTo>
                  <a:pt x="6511" y="12729"/>
                  <a:pt x="6442" y="12687"/>
                  <a:pt x="6319" y="12724"/>
                </a:cubicBezTo>
                <a:cubicBezTo>
                  <a:pt x="6213" y="12756"/>
                  <a:pt x="5953" y="12798"/>
                  <a:pt x="5742" y="12817"/>
                </a:cubicBezTo>
                <a:cubicBezTo>
                  <a:pt x="5403" y="12848"/>
                  <a:pt x="5359" y="12822"/>
                  <a:pt x="5359" y="12585"/>
                </a:cubicBezTo>
                <a:cubicBezTo>
                  <a:pt x="5359" y="12376"/>
                  <a:pt x="5453" y="12283"/>
                  <a:pt x="5796" y="12159"/>
                </a:cubicBezTo>
                <a:cubicBezTo>
                  <a:pt x="6038" y="12071"/>
                  <a:pt x="6393" y="11999"/>
                  <a:pt x="6586" y="11998"/>
                </a:cubicBezTo>
                <a:cubicBezTo>
                  <a:pt x="7065" y="11996"/>
                  <a:pt x="7111" y="11851"/>
                  <a:pt x="6725" y="11554"/>
                </a:cubicBezTo>
                <a:cubicBezTo>
                  <a:pt x="6547" y="11417"/>
                  <a:pt x="6400" y="11228"/>
                  <a:pt x="6400" y="11134"/>
                </a:cubicBezTo>
                <a:cubicBezTo>
                  <a:pt x="6400" y="10890"/>
                  <a:pt x="6932" y="10698"/>
                  <a:pt x="7131" y="10870"/>
                </a:cubicBezTo>
                <a:cubicBezTo>
                  <a:pt x="7249" y="10972"/>
                  <a:pt x="7318" y="10972"/>
                  <a:pt x="7414" y="10872"/>
                </a:cubicBezTo>
                <a:cubicBezTo>
                  <a:pt x="7484" y="10800"/>
                  <a:pt x="7667" y="10738"/>
                  <a:pt x="7820" y="10736"/>
                </a:cubicBezTo>
                <a:cubicBezTo>
                  <a:pt x="8065" y="10733"/>
                  <a:pt x="8076" y="10718"/>
                  <a:pt x="7906" y="10615"/>
                </a:cubicBezTo>
                <a:cubicBezTo>
                  <a:pt x="7799" y="10550"/>
                  <a:pt x="7738" y="10453"/>
                  <a:pt x="7770" y="10398"/>
                </a:cubicBezTo>
                <a:cubicBezTo>
                  <a:pt x="7803" y="10343"/>
                  <a:pt x="7776" y="10264"/>
                  <a:pt x="7712" y="10223"/>
                </a:cubicBezTo>
                <a:cubicBezTo>
                  <a:pt x="7630" y="10169"/>
                  <a:pt x="7631" y="10104"/>
                  <a:pt x="7714" y="9999"/>
                </a:cubicBezTo>
                <a:cubicBezTo>
                  <a:pt x="7805" y="9885"/>
                  <a:pt x="7754" y="9821"/>
                  <a:pt x="7487" y="9724"/>
                </a:cubicBezTo>
                <a:cubicBezTo>
                  <a:pt x="7188" y="9616"/>
                  <a:pt x="7159" y="9575"/>
                  <a:pt x="7283" y="9419"/>
                </a:cubicBezTo>
                <a:cubicBezTo>
                  <a:pt x="7362" y="9320"/>
                  <a:pt x="7517" y="9263"/>
                  <a:pt x="7627" y="9293"/>
                </a:cubicBezTo>
                <a:cubicBezTo>
                  <a:pt x="7736" y="9323"/>
                  <a:pt x="7827" y="9306"/>
                  <a:pt x="7827" y="9257"/>
                </a:cubicBezTo>
                <a:cubicBezTo>
                  <a:pt x="7827" y="9207"/>
                  <a:pt x="7720" y="9138"/>
                  <a:pt x="7591" y="9103"/>
                </a:cubicBezTo>
                <a:cubicBezTo>
                  <a:pt x="7419" y="9056"/>
                  <a:pt x="7375" y="8977"/>
                  <a:pt x="7418" y="8804"/>
                </a:cubicBezTo>
                <a:cubicBezTo>
                  <a:pt x="7451" y="8675"/>
                  <a:pt x="7431" y="8568"/>
                  <a:pt x="7377" y="8568"/>
                </a:cubicBezTo>
                <a:cubicBezTo>
                  <a:pt x="7322" y="8568"/>
                  <a:pt x="7277" y="8691"/>
                  <a:pt x="7277" y="8841"/>
                </a:cubicBezTo>
                <a:cubicBezTo>
                  <a:pt x="7277" y="8990"/>
                  <a:pt x="7204" y="9175"/>
                  <a:pt x="7114" y="9252"/>
                </a:cubicBezTo>
                <a:cubicBezTo>
                  <a:pt x="6917" y="9423"/>
                  <a:pt x="6619" y="9326"/>
                  <a:pt x="6619" y="9090"/>
                </a:cubicBezTo>
                <a:cubicBezTo>
                  <a:pt x="6619" y="8996"/>
                  <a:pt x="6521" y="8865"/>
                  <a:pt x="6400" y="8797"/>
                </a:cubicBezTo>
                <a:cubicBezTo>
                  <a:pt x="6224" y="8699"/>
                  <a:pt x="6182" y="8710"/>
                  <a:pt x="6182" y="8854"/>
                </a:cubicBezTo>
                <a:cubicBezTo>
                  <a:pt x="6182" y="8952"/>
                  <a:pt x="6120" y="9056"/>
                  <a:pt x="6044" y="9083"/>
                </a:cubicBezTo>
                <a:cubicBezTo>
                  <a:pt x="5241" y="9377"/>
                  <a:pt x="5268" y="9352"/>
                  <a:pt x="5453" y="9646"/>
                </a:cubicBezTo>
                <a:cubicBezTo>
                  <a:pt x="5615" y="9905"/>
                  <a:pt x="5611" y="9930"/>
                  <a:pt x="5359" y="10101"/>
                </a:cubicBezTo>
                <a:cubicBezTo>
                  <a:pt x="5028" y="10327"/>
                  <a:pt x="4929" y="10328"/>
                  <a:pt x="4755" y="10110"/>
                </a:cubicBezTo>
                <a:cubicBezTo>
                  <a:pt x="4650" y="9978"/>
                  <a:pt x="4582" y="9969"/>
                  <a:pt x="4466" y="10069"/>
                </a:cubicBezTo>
                <a:cubicBezTo>
                  <a:pt x="4347" y="10171"/>
                  <a:pt x="4257" y="10133"/>
                  <a:pt x="4047" y="9898"/>
                </a:cubicBezTo>
                <a:cubicBezTo>
                  <a:pt x="3900" y="9732"/>
                  <a:pt x="3754" y="9597"/>
                  <a:pt x="3722" y="9597"/>
                </a:cubicBezTo>
                <a:cubicBezTo>
                  <a:pt x="3691" y="9597"/>
                  <a:pt x="3676" y="9865"/>
                  <a:pt x="3689" y="10194"/>
                </a:cubicBezTo>
                <a:cubicBezTo>
                  <a:pt x="3712" y="10779"/>
                  <a:pt x="3706" y="10794"/>
                  <a:pt x="3404" y="10801"/>
                </a:cubicBezTo>
                <a:cubicBezTo>
                  <a:pt x="3043" y="10809"/>
                  <a:pt x="2872" y="10555"/>
                  <a:pt x="2971" y="10158"/>
                </a:cubicBezTo>
                <a:cubicBezTo>
                  <a:pt x="3031" y="9914"/>
                  <a:pt x="3019" y="9901"/>
                  <a:pt x="2860" y="10036"/>
                </a:cubicBezTo>
                <a:cubicBezTo>
                  <a:pt x="2654" y="10213"/>
                  <a:pt x="2411" y="10106"/>
                  <a:pt x="2496" y="9876"/>
                </a:cubicBezTo>
                <a:cubicBezTo>
                  <a:pt x="2528" y="9790"/>
                  <a:pt x="2513" y="9695"/>
                  <a:pt x="2465" y="9664"/>
                </a:cubicBezTo>
                <a:cubicBezTo>
                  <a:pt x="2330" y="9577"/>
                  <a:pt x="2396" y="9134"/>
                  <a:pt x="2558" y="9029"/>
                </a:cubicBezTo>
                <a:cubicBezTo>
                  <a:pt x="2638" y="8978"/>
                  <a:pt x="2676" y="8858"/>
                  <a:pt x="2642" y="8765"/>
                </a:cubicBezTo>
                <a:cubicBezTo>
                  <a:pt x="2608" y="8672"/>
                  <a:pt x="2633" y="8540"/>
                  <a:pt x="2700" y="8470"/>
                </a:cubicBezTo>
                <a:cubicBezTo>
                  <a:pt x="2789" y="8378"/>
                  <a:pt x="2707" y="8242"/>
                  <a:pt x="2398" y="7964"/>
                </a:cubicBezTo>
                <a:cubicBezTo>
                  <a:pt x="2088" y="7684"/>
                  <a:pt x="2004" y="7538"/>
                  <a:pt x="2077" y="7418"/>
                </a:cubicBezTo>
                <a:cubicBezTo>
                  <a:pt x="2133" y="7328"/>
                  <a:pt x="2180" y="7143"/>
                  <a:pt x="2184" y="7004"/>
                </a:cubicBezTo>
                <a:cubicBezTo>
                  <a:pt x="2188" y="6817"/>
                  <a:pt x="2153" y="6783"/>
                  <a:pt x="2052" y="6870"/>
                </a:cubicBezTo>
                <a:cubicBezTo>
                  <a:pt x="1978" y="6934"/>
                  <a:pt x="1943" y="7053"/>
                  <a:pt x="1973" y="7136"/>
                </a:cubicBezTo>
                <a:cubicBezTo>
                  <a:pt x="2006" y="7225"/>
                  <a:pt x="1887" y="7361"/>
                  <a:pt x="1686" y="7465"/>
                </a:cubicBezTo>
                <a:cubicBezTo>
                  <a:pt x="1379" y="7625"/>
                  <a:pt x="1338" y="7625"/>
                  <a:pt x="1280" y="7468"/>
                </a:cubicBezTo>
                <a:cubicBezTo>
                  <a:pt x="1228" y="7326"/>
                  <a:pt x="1199" y="7322"/>
                  <a:pt x="1124" y="7446"/>
                </a:cubicBezTo>
                <a:cubicBezTo>
                  <a:pt x="954" y="7724"/>
                  <a:pt x="1023" y="8069"/>
                  <a:pt x="1305" y="8345"/>
                </a:cubicBezTo>
                <a:cubicBezTo>
                  <a:pt x="1574" y="8608"/>
                  <a:pt x="1637" y="9023"/>
                  <a:pt x="1411" y="9046"/>
                </a:cubicBezTo>
                <a:cubicBezTo>
                  <a:pt x="1351" y="9053"/>
                  <a:pt x="1244" y="8944"/>
                  <a:pt x="1176" y="8804"/>
                </a:cubicBezTo>
                <a:cubicBezTo>
                  <a:pt x="1107" y="8664"/>
                  <a:pt x="928" y="8482"/>
                  <a:pt x="774" y="8399"/>
                </a:cubicBezTo>
                <a:cubicBezTo>
                  <a:pt x="306" y="8146"/>
                  <a:pt x="307" y="8508"/>
                  <a:pt x="776" y="8969"/>
                </a:cubicBezTo>
                <a:lnTo>
                  <a:pt x="1176" y="9363"/>
                </a:lnTo>
                <a:lnTo>
                  <a:pt x="764" y="9542"/>
                </a:lnTo>
                <a:cubicBezTo>
                  <a:pt x="486" y="9663"/>
                  <a:pt x="369" y="9777"/>
                  <a:pt x="410" y="9887"/>
                </a:cubicBezTo>
                <a:cubicBezTo>
                  <a:pt x="444" y="9980"/>
                  <a:pt x="377" y="10103"/>
                  <a:pt x="251" y="10173"/>
                </a:cubicBezTo>
                <a:cubicBezTo>
                  <a:pt x="46" y="10287"/>
                  <a:pt x="31" y="10404"/>
                  <a:pt x="45" y="11946"/>
                </a:cubicBezTo>
                <a:cubicBezTo>
                  <a:pt x="53" y="12854"/>
                  <a:pt x="102" y="13622"/>
                  <a:pt x="151" y="13653"/>
                </a:cubicBezTo>
                <a:cubicBezTo>
                  <a:pt x="247" y="13715"/>
                  <a:pt x="231" y="13879"/>
                  <a:pt x="103" y="14184"/>
                </a:cubicBezTo>
                <a:cubicBezTo>
                  <a:pt x="60" y="14288"/>
                  <a:pt x="16" y="14696"/>
                  <a:pt x="6" y="15091"/>
                </a:cubicBezTo>
                <a:cubicBezTo>
                  <a:pt x="-13" y="15764"/>
                  <a:pt x="2" y="15814"/>
                  <a:pt x="251" y="15877"/>
                </a:cubicBezTo>
                <a:cubicBezTo>
                  <a:pt x="606" y="15968"/>
                  <a:pt x="651" y="16165"/>
                  <a:pt x="366" y="16373"/>
                </a:cubicBezTo>
                <a:cubicBezTo>
                  <a:pt x="57" y="16599"/>
                  <a:pt x="245" y="16703"/>
                  <a:pt x="709" y="16564"/>
                </a:cubicBezTo>
                <a:cubicBezTo>
                  <a:pt x="1462" y="16339"/>
                  <a:pt x="2291" y="16529"/>
                  <a:pt x="1663" y="16783"/>
                </a:cubicBezTo>
                <a:cubicBezTo>
                  <a:pt x="1524" y="16839"/>
                  <a:pt x="1287" y="16936"/>
                  <a:pt x="1136" y="16999"/>
                </a:cubicBezTo>
                <a:lnTo>
                  <a:pt x="861" y="17114"/>
                </a:lnTo>
                <a:lnTo>
                  <a:pt x="1149" y="17231"/>
                </a:lnTo>
                <a:cubicBezTo>
                  <a:pt x="1495" y="17373"/>
                  <a:pt x="1642" y="17691"/>
                  <a:pt x="1405" y="17785"/>
                </a:cubicBezTo>
                <a:cubicBezTo>
                  <a:pt x="1313" y="17822"/>
                  <a:pt x="1072" y="17824"/>
                  <a:pt x="870" y="17790"/>
                </a:cubicBezTo>
                <a:cubicBezTo>
                  <a:pt x="633" y="17750"/>
                  <a:pt x="418" y="17790"/>
                  <a:pt x="264" y="17902"/>
                </a:cubicBezTo>
                <a:cubicBezTo>
                  <a:pt x="57" y="18053"/>
                  <a:pt x="35" y="18140"/>
                  <a:pt x="106" y="18550"/>
                </a:cubicBezTo>
                <a:cubicBezTo>
                  <a:pt x="150" y="18810"/>
                  <a:pt x="190" y="19131"/>
                  <a:pt x="195" y="19263"/>
                </a:cubicBezTo>
                <a:cubicBezTo>
                  <a:pt x="200" y="19394"/>
                  <a:pt x="269" y="19582"/>
                  <a:pt x="347" y="19681"/>
                </a:cubicBezTo>
                <a:cubicBezTo>
                  <a:pt x="443" y="19801"/>
                  <a:pt x="452" y="19884"/>
                  <a:pt x="374" y="19934"/>
                </a:cubicBezTo>
                <a:cubicBezTo>
                  <a:pt x="147" y="20080"/>
                  <a:pt x="469" y="20440"/>
                  <a:pt x="891" y="20510"/>
                </a:cubicBezTo>
                <a:cubicBezTo>
                  <a:pt x="1116" y="20548"/>
                  <a:pt x="1399" y="20636"/>
                  <a:pt x="1519" y="20707"/>
                </a:cubicBezTo>
                <a:cubicBezTo>
                  <a:pt x="1640" y="20778"/>
                  <a:pt x="2356" y="20866"/>
                  <a:pt x="3110" y="20902"/>
                </a:cubicBezTo>
                <a:cubicBezTo>
                  <a:pt x="4160" y="20952"/>
                  <a:pt x="4546" y="21014"/>
                  <a:pt x="4753" y="21166"/>
                </a:cubicBezTo>
                <a:cubicBezTo>
                  <a:pt x="4945" y="21307"/>
                  <a:pt x="5238" y="21366"/>
                  <a:pt x="5761" y="21366"/>
                </a:cubicBezTo>
                <a:cubicBezTo>
                  <a:pt x="6166" y="21366"/>
                  <a:pt x="6527" y="21417"/>
                  <a:pt x="6565" y="21480"/>
                </a:cubicBezTo>
                <a:cubicBezTo>
                  <a:pt x="6605" y="21548"/>
                  <a:pt x="7218" y="21588"/>
                  <a:pt x="8079" y="21580"/>
                </a:cubicBezTo>
                <a:cubicBezTo>
                  <a:pt x="8874" y="21573"/>
                  <a:pt x="9381" y="21535"/>
                  <a:pt x="9203" y="21495"/>
                </a:cubicBezTo>
                <a:cubicBezTo>
                  <a:pt x="8690" y="21381"/>
                  <a:pt x="8920" y="21194"/>
                  <a:pt x="9582" y="21188"/>
                </a:cubicBezTo>
                <a:cubicBezTo>
                  <a:pt x="9915" y="21185"/>
                  <a:pt x="10261" y="21135"/>
                  <a:pt x="10350" y="21075"/>
                </a:cubicBezTo>
                <a:cubicBezTo>
                  <a:pt x="10461" y="21002"/>
                  <a:pt x="10051" y="20945"/>
                  <a:pt x="9086" y="20904"/>
                </a:cubicBezTo>
                <a:cubicBezTo>
                  <a:pt x="8155" y="20864"/>
                  <a:pt x="7553" y="20786"/>
                  <a:pt x="7346" y="20677"/>
                </a:cubicBezTo>
                <a:cubicBezTo>
                  <a:pt x="6952" y="20469"/>
                  <a:pt x="7003" y="20272"/>
                  <a:pt x="7441" y="20306"/>
                </a:cubicBezTo>
                <a:cubicBezTo>
                  <a:pt x="8286" y="20373"/>
                  <a:pt x="10666" y="20354"/>
                  <a:pt x="11042" y="20278"/>
                </a:cubicBezTo>
                <a:cubicBezTo>
                  <a:pt x="11595" y="20166"/>
                  <a:pt x="11419" y="19997"/>
                  <a:pt x="10694" y="19940"/>
                </a:cubicBezTo>
                <a:cubicBezTo>
                  <a:pt x="10055" y="19891"/>
                  <a:pt x="9796" y="19823"/>
                  <a:pt x="9259" y="19570"/>
                </a:cubicBezTo>
                <a:cubicBezTo>
                  <a:pt x="8906" y="19403"/>
                  <a:pt x="8896" y="19384"/>
                  <a:pt x="9088" y="19237"/>
                </a:cubicBezTo>
                <a:cubicBezTo>
                  <a:pt x="9325" y="19056"/>
                  <a:pt x="9625" y="19036"/>
                  <a:pt x="9890" y="19182"/>
                </a:cubicBezTo>
                <a:cubicBezTo>
                  <a:pt x="9992" y="19238"/>
                  <a:pt x="10470" y="19318"/>
                  <a:pt x="10952" y="19360"/>
                </a:cubicBezTo>
                <a:cubicBezTo>
                  <a:pt x="11441" y="19402"/>
                  <a:pt x="11998" y="19525"/>
                  <a:pt x="12212" y="19639"/>
                </a:cubicBezTo>
                <a:cubicBezTo>
                  <a:pt x="12423" y="19752"/>
                  <a:pt x="12656" y="19823"/>
                  <a:pt x="12728" y="19798"/>
                </a:cubicBezTo>
                <a:cubicBezTo>
                  <a:pt x="12800" y="19772"/>
                  <a:pt x="12962" y="19808"/>
                  <a:pt x="13086" y="19878"/>
                </a:cubicBezTo>
                <a:cubicBezTo>
                  <a:pt x="13263" y="19976"/>
                  <a:pt x="13307" y="19971"/>
                  <a:pt x="13284" y="19856"/>
                </a:cubicBezTo>
                <a:cubicBezTo>
                  <a:pt x="13247" y="19664"/>
                  <a:pt x="13855" y="19720"/>
                  <a:pt x="14269" y="19945"/>
                </a:cubicBezTo>
                <a:cubicBezTo>
                  <a:pt x="14434" y="20035"/>
                  <a:pt x="14799" y="20107"/>
                  <a:pt x="15077" y="20107"/>
                </a:cubicBezTo>
                <a:cubicBezTo>
                  <a:pt x="15409" y="20108"/>
                  <a:pt x="15674" y="20184"/>
                  <a:pt x="15850" y="20328"/>
                </a:cubicBezTo>
                <a:cubicBezTo>
                  <a:pt x="15997" y="20449"/>
                  <a:pt x="16311" y="20578"/>
                  <a:pt x="16549" y="20616"/>
                </a:cubicBezTo>
                <a:cubicBezTo>
                  <a:pt x="16914" y="20674"/>
                  <a:pt x="16942" y="20665"/>
                  <a:pt x="16718" y="20564"/>
                </a:cubicBezTo>
                <a:cubicBezTo>
                  <a:pt x="16293" y="20372"/>
                  <a:pt x="16616" y="20172"/>
                  <a:pt x="17332" y="20183"/>
                </a:cubicBezTo>
                <a:cubicBezTo>
                  <a:pt x="17882" y="20191"/>
                  <a:pt x="17930" y="20174"/>
                  <a:pt x="17749" y="20036"/>
                </a:cubicBezTo>
                <a:cubicBezTo>
                  <a:pt x="17636" y="19950"/>
                  <a:pt x="17461" y="19880"/>
                  <a:pt x="17359" y="19880"/>
                </a:cubicBezTo>
                <a:cubicBezTo>
                  <a:pt x="17147" y="19880"/>
                  <a:pt x="16896" y="19611"/>
                  <a:pt x="17003" y="19499"/>
                </a:cubicBezTo>
                <a:cubicBezTo>
                  <a:pt x="17043" y="19457"/>
                  <a:pt x="17310" y="19423"/>
                  <a:pt x="17599" y="19423"/>
                </a:cubicBezTo>
                <a:cubicBezTo>
                  <a:pt x="17967" y="19423"/>
                  <a:pt x="18154" y="19477"/>
                  <a:pt x="18223" y="19607"/>
                </a:cubicBezTo>
                <a:cubicBezTo>
                  <a:pt x="18293" y="19736"/>
                  <a:pt x="18396" y="19768"/>
                  <a:pt x="18569" y="19711"/>
                </a:cubicBezTo>
                <a:cubicBezTo>
                  <a:pt x="18914" y="19597"/>
                  <a:pt x="18694" y="19399"/>
                  <a:pt x="18132" y="19317"/>
                </a:cubicBezTo>
                <a:cubicBezTo>
                  <a:pt x="17572" y="19235"/>
                  <a:pt x="17556" y="19041"/>
                  <a:pt x="18103" y="18964"/>
                </a:cubicBezTo>
                <a:cubicBezTo>
                  <a:pt x="18357" y="18928"/>
                  <a:pt x="18507" y="18851"/>
                  <a:pt x="18490" y="18762"/>
                </a:cubicBezTo>
                <a:cubicBezTo>
                  <a:pt x="18474" y="18683"/>
                  <a:pt x="18548" y="18588"/>
                  <a:pt x="18654" y="18552"/>
                </a:cubicBezTo>
                <a:cubicBezTo>
                  <a:pt x="18761" y="18517"/>
                  <a:pt x="18946" y="18444"/>
                  <a:pt x="19067" y="18390"/>
                </a:cubicBezTo>
                <a:cubicBezTo>
                  <a:pt x="19187" y="18336"/>
                  <a:pt x="19380" y="18277"/>
                  <a:pt x="19496" y="18258"/>
                </a:cubicBezTo>
                <a:cubicBezTo>
                  <a:pt x="19795" y="18209"/>
                  <a:pt x="19833" y="17978"/>
                  <a:pt x="19554" y="17902"/>
                </a:cubicBezTo>
                <a:cubicBezTo>
                  <a:pt x="19228" y="17814"/>
                  <a:pt x="19405" y="17559"/>
                  <a:pt x="19746" y="17627"/>
                </a:cubicBezTo>
                <a:cubicBezTo>
                  <a:pt x="19936" y="17665"/>
                  <a:pt x="19982" y="17646"/>
                  <a:pt x="19900" y="17560"/>
                </a:cubicBezTo>
                <a:cubicBezTo>
                  <a:pt x="19836" y="17493"/>
                  <a:pt x="19673" y="17421"/>
                  <a:pt x="19537" y="17400"/>
                </a:cubicBezTo>
                <a:cubicBezTo>
                  <a:pt x="19213" y="17348"/>
                  <a:pt x="19036" y="17164"/>
                  <a:pt x="19240" y="17088"/>
                </a:cubicBezTo>
                <a:cubicBezTo>
                  <a:pt x="19325" y="17056"/>
                  <a:pt x="19668" y="17012"/>
                  <a:pt x="20000" y="16991"/>
                </a:cubicBezTo>
                <a:cubicBezTo>
                  <a:pt x="20331" y="16969"/>
                  <a:pt x="20109" y="16947"/>
                  <a:pt x="19506" y="16941"/>
                </a:cubicBezTo>
                <a:cubicBezTo>
                  <a:pt x="18402" y="16930"/>
                  <a:pt x="17735" y="16778"/>
                  <a:pt x="17861" y="16566"/>
                </a:cubicBezTo>
                <a:cubicBezTo>
                  <a:pt x="17900" y="16501"/>
                  <a:pt x="18462" y="16451"/>
                  <a:pt x="19177" y="16451"/>
                </a:cubicBezTo>
                <a:cubicBezTo>
                  <a:pt x="19864" y="16451"/>
                  <a:pt x="20452" y="16408"/>
                  <a:pt x="20485" y="16352"/>
                </a:cubicBezTo>
                <a:cubicBezTo>
                  <a:pt x="20518" y="16296"/>
                  <a:pt x="20681" y="16213"/>
                  <a:pt x="20847" y="16170"/>
                </a:cubicBezTo>
                <a:cubicBezTo>
                  <a:pt x="21279" y="16057"/>
                  <a:pt x="21564" y="15771"/>
                  <a:pt x="21420" y="15589"/>
                </a:cubicBezTo>
                <a:cubicBezTo>
                  <a:pt x="21340" y="15489"/>
                  <a:pt x="21340" y="15422"/>
                  <a:pt x="21420" y="15371"/>
                </a:cubicBezTo>
                <a:cubicBezTo>
                  <a:pt x="21587" y="15263"/>
                  <a:pt x="21559" y="14968"/>
                  <a:pt x="21382" y="14968"/>
                </a:cubicBezTo>
                <a:cubicBezTo>
                  <a:pt x="21299" y="14968"/>
                  <a:pt x="21173" y="15040"/>
                  <a:pt x="21101" y="15130"/>
                </a:cubicBezTo>
                <a:cubicBezTo>
                  <a:pt x="21029" y="15220"/>
                  <a:pt x="20838" y="15284"/>
                  <a:pt x="20676" y="15271"/>
                </a:cubicBezTo>
                <a:cubicBezTo>
                  <a:pt x="20372" y="15246"/>
                  <a:pt x="20336" y="15099"/>
                  <a:pt x="20495" y="14554"/>
                </a:cubicBezTo>
                <a:cubicBezTo>
                  <a:pt x="20580" y="14265"/>
                  <a:pt x="20274" y="14091"/>
                  <a:pt x="20039" y="14294"/>
                </a:cubicBezTo>
                <a:cubicBezTo>
                  <a:pt x="19893" y="14421"/>
                  <a:pt x="18159" y="14448"/>
                  <a:pt x="17549" y="14333"/>
                </a:cubicBezTo>
                <a:cubicBezTo>
                  <a:pt x="17345" y="14295"/>
                  <a:pt x="17285" y="14331"/>
                  <a:pt x="17297" y="14483"/>
                </a:cubicBezTo>
                <a:cubicBezTo>
                  <a:pt x="17310" y="14654"/>
                  <a:pt x="17215" y="14680"/>
                  <a:pt x="16633" y="14671"/>
                </a:cubicBezTo>
                <a:cubicBezTo>
                  <a:pt x="16045" y="14662"/>
                  <a:pt x="15905" y="14615"/>
                  <a:pt x="15585" y="14322"/>
                </a:cubicBezTo>
                <a:cubicBezTo>
                  <a:pt x="15382" y="14137"/>
                  <a:pt x="15045" y="13919"/>
                  <a:pt x="14838" y="13837"/>
                </a:cubicBezTo>
                <a:cubicBezTo>
                  <a:pt x="13980" y="13502"/>
                  <a:pt x="13932" y="13472"/>
                  <a:pt x="14044" y="13354"/>
                </a:cubicBezTo>
                <a:cubicBezTo>
                  <a:pt x="14105" y="13291"/>
                  <a:pt x="14452" y="13181"/>
                  <a:pt x="14813" y="13110"/>
                </a:cubicBezTo>
                <a:cubicBezTo>
                  <a:pt x="15370" y="12999"/>
                  <a:pt x="15488" y="12931"/>
                  <a:pt x="15604" y="12659"/>
                </a:cubicBezTo>
                <a:cubicBezTo>
                  <a:pt x="15687" y="12464"/>
                  <a:pt x="15712" y="12162"/>
                  <a:pt x="15668" y="11892"/>
                </a:cubicBezTo>
                <a:cubicBezTo>
                  <a:pt x="15628" y="11641"/>
                  <a:pt x="15643" y="11418"/>
                  <a:pt x="15704" y="11379"/>
                </a:cubicBezTo>
                <a:cubicBezTo>
                  <a:pt x="15803" y="11315"/>
                  <a:pt x="17484" y="12644"/>
                  <a:pt x="17642" y="12910"/>
                </a:cubicBezTo>
                <a:cubicBezTo>
                  <a:pt x="17681" y="12975"/>
                  <a:pt x="17976" y="13235"/>
                  <a:pt x="18300" y="13484"/>
                </a:cubicBezTo>
                <a:cubicBezTo>
                  <a:pt x="18901" y="13946"/>
                  <a:pt x="19146" y="13974"/>
                  <a:pt x="19404" y="13616"/>
                </a:cubicBezTo>
                <a:cubicBezTo>
                  <a:pt x="19497" y="13488"/>
                  <a:pt x="19574" y="13481"/>
                  <a:pt x="19754" y="13582"/>
                </a:cubicBezTo>
                <a:cubicBezTo>
                  <a:pt x="19983" y="13710"/>
                  <a:pt x="20329" y="13651"/>
                  <a:pt x="20329" y="13484"/>
                </a:cubicBezTo>
                <a:cubicBezTo>
                  <a:pt x="20329" y="13436"/>
                  <a:pt x="20220" y="13321"/>
                  <a:pt x="20089" y="13231"/>
                </a:cubicBezTo>
                <a:lnTo>
                  <a:pt x="19852" y="13066"/>
                </a:lnTo>
                <a:lnTo>
                  <a:pt x="20216" y="12514"/>
                </a:lnTo>
                <a:lnTo>
                  <a:pt x="20581" y="11962"/>
                </a:lnTo>
                <a:lnTo>
                  <a:pt x="20208" y="11628"/>
                </a:lnTo>
                <a:cubicBezTo>
                  <a:pt x="19728" y="11200"/>
                  <a:pt x="18688" y="10479"/>
                  <a:pt x="18101" y="10166"/>
                </a:cubicBezTo>
                <a:cubicBezTo>
                  <a:pt x="17447" y="9818"/>
                  <a:pt x="16874" y="9375"/>
                  <a:pt x="16874" y="9218"/>
                </a:cubicBezTo>
                <a:cubicBezTo>
                  <a:pt x="16874" y="9143"/>
                  <a:pt x="16759" y="9067"/>
                  <a:pt x="16620" y="9046"/>
                </a:cubicBezTo>
                <a:cubicBezTo>
                  <a:pt x="16481" y="9026"/>
                  <a:pt x="16339" y="8932"/>
                  <a:pt x="16306" y="8841"/>
                </a:cubicBezTo>
                <a:cubicBezTo>
                  <a:pt x="16272" y="8749"/>
                  <a:pt x="16102" y="8599"/>
                  <a:pt x="15929" y="8505"/>
                </a:cubicBezTo>
                <a:cubicBezTo>
                  <a:pt x="15623" y="8340"/>
                  <a:pt x="15612" y="8309"/>
                  <a:pt x="15612" y="7461"/>
                </a:cubicBezTo>
                <a:lnTo>
                  <a:pt x="15612" y="6586"/>
                </a:lnTo>
                <a:lnTo>
                  <a:pt x="16443" y="5696"/>
                </a:lnTo>
                <a:cubicBezTo>
                  <a:pt x="16900" y="5207"/>
                  <a:pt x="17246" y="4760"/>
                  <a:pt x="17211" y="4702"/>
                </a:cubicBezTo>
                <a:cubicBezTo>
                  <a:pt x="17177" y="4644"/>
                  <a:pt x="17224" y="4533"/>
                  <a:pt x="17313" y="4455"/>
                </a:cubicBezTo>
                <a:cubicBezTo>
                  <a:pt x="17403" y="4377"/>
                  <a:pt x="17476" y="4343"/>
                  <a:pt x="17476" y="4379"/>
                </a:cubicBezTo>
                <a:cubicBezTo>
                  <a:pt x="17476" y="4484"/>
                  <a:pt x="18398" y="3404"/>
                  <a:pt x="18611" y="3052"/>
                </a:cubicBezTo>
                <a:cubicBezTo>
                  <a:pt x="18716" y="2877"/>
                  <a:pt x="18841" y="2760"/>
                  <a:pt x="18890" y="2792"/>
                </a:cubicBezTo>
                <a:cubicBezTo>
                  <a:pt x="18938" y="2823"/>
                  <a:pt x="19125" y="2675"/>
                  <a:pt x="19304" y="2465"/>
                </a:cubicBezTo>
                <a:lnTo>
                  <a:pt x="19629" y="2081"/>
                </a:lnTo>
                <a:lnTo>
                  <a:pt x="19300" y="1806"/>
                </a:lnTo>
                <a:cubicBezTo>
                  <a:pt x="18835" y="1416"/>
                  <a:pt x="18992" y="1204"/>
                  <a:pt x="19569" y="1445"/>
                </a:cubicBezTo>
                <a:cubicBezTo>
                  <a:pt x="20157" y="1690"/>
                  <a:pt x="20216" y="1577"/>
                  <a:pt x="19731" y="1133"/>
                </a:cubicBezTo>
                <a:lnTo>
                  <a:pt x="19331" y="767"/>
                </a:lnTo>
                <a:lnTo>
                  <a:pt x="19677" y="416"/>
                </a:lnTo>
                <a:cubicBezTo>
                  <a:pt x="19906" y="182"/>
                  <a:pt x="19973" y="48"/>
                  <a:pt x="19879" y="15"/>
                </a:cubicBezTo>
                <a:cubicBezTo>
                  <a:pt x="19801" y="-12"/>
                  <a:pt x="19603" y="132"/>
                  <a:pt x="19439" y="336"/>
                </a:cubicBezTo>
                <a:cubicBezTo>
                  <a:pt x="19129" y="723"/>
                  <a:pt x="18727" y="780"/>
                  <a:pt x="18752" y="433"/>
                </a:cubicBezTo>
                <a:cubicBezTo>
                  <a:pt x="18760" y="330"/>
                  <a:pt x="18705" y="269"/>
                  <a:pt x="18632" y="299"/>
                </a:cubicBezTo>
                <a:cubicBezTo>
                  <a:pt x="18558" y="328"/>
                  <a:pt x="18436" y="275"/>
                  <a:pt x="18359" y="178"/>
                </a:cubicBezTo>
                <a:cubicBezTo>
                  <a:pt x="18281" y="80"/>
                  <a:pt x="18151" y="0"/>
                  <a:pt x="18071" y="0"/>
                </a:cubicBezTo>
                <a:close/>
                <a:moveTo>
                  <a:pt x="1798" y="6283"/>
                </a:moveTo>
                <a:cubicBezTo>
                  <a:pt x="1740" y="6283"/>
                  <a:pt x="1720" y="6362"/>
                  <a:pt x="1755" y="6456"/>
                </a:cubicBezTo>
                <a:cubicBezTo>
                  <a:pt x="1789" y="6550"/>
                  <a:pt x="1837" y="6627"/>
                  <a:pt x="1861" y="6627"/>
                </a:cubicBezTo>
                <a:cubicBezTo>
                  <a:pt x="1885" y="6627"/>
                  <a:pt x="1905" y="6550"/>
                  <a:pt x="1905" y="6456"/>
                </a:cubicBezTo>
                <a:cubicBezTo>
                  <a:pt x="1905" y="6362"/>
                  <a:pt x="1857" y="6283"/>
                  <a:pt x="1798" y="6283"/>
                </a:cubicBezTo>
                <a:close/>
                <a:moveTo>
                  <a:pt x="2488" y="6556"/>
                </a:moveTo>
                <a:cubicBezTo>
                  <a:pt x="2458" y="6548"/>
                  <a:pt x="2430" y="6572"/>
                  <a:pt x="2398" y="6625"/>
                </a:cubicBezTo>
                <a:cubicBezTo>
                  <a:pt x="2350" y="6706"/>
                  <a:pt x="2379" y="6807"/>
                  <a:pt x="2463" y="6861"/>
                </a:cubicBezTo>
                <a:cubicBezTo>
                  <a:pt x="2662" y="6990"/>
                  <a:pt x="2714" y="6913"/>
                  <a:pt x="2588" y="6677"/>
                </a:cubicBezTo>
                <a:cubicBezTo>
                  <a:pt x="2548" y="6604"/>
                  <a:pt x="2517" y="6564"/>
                  <a:pt x="2488" y="6556"/>
                </a:cubicBezTo>
                <a:close/>
                <a:moveTo>
                  <a:pt x="3044" y="6969"/>
                </a:moveTo>
                <a:cubicBezTo>
                  <a:pt x="2953" y="6969"/>
                  <a:pt x="2908" y="7021"/>
                  <a:pt x="2946" y="7084"/>
                </a:cubicBezTo>
                <a:cubicBezTo>
                  <a:pt x="2983" y="7147"/>
                  <a:pt x="3088" y="7197"/>
                  <a:pt x="3179" y="7197"/>
                </a:cubicBezTo>
                <a:cubicBezTo>
                  <a:pt x="3269" y="7197"/>
                  <a:pt x="3312" y="7147"/>
                  <a:pt x="3275" y="7084"/>
                </a:cubicBezTo>
                <a:cubicBezTo>
                  <a:pt x="3237" y="7021"/>
                  <a:pt x="3134" y="6969"/>
                  <a:pt x="3044" y="6969"/>
                </a:cubicBezTo>
                <a:close/>
                <a:moveTo>
                  <a:pt x="6760" y="7013"/>
                </a:moveTo>
                <a:cubicBezTo>
                  <a:pt x="6654" y="7124"/>
                  <a:pt x="6812" y="7247"/>
                  <a:pt x="7716" y="7758"/>
                </a:cubicBezTo>
                <a:cubicBezTo>
                  <a:pt x="8558" y="8233"/>
                  <a:pt x="8704" y="8291"/>
                  <a:pt x="8703" y="8141"/>
                </a:cubicBezTo>
                <a:cubicBezTo>
                  <a:pt x="8703" y="8010"/>
                  <a:pt x="6841" y="6928"/>
                  <a:pt x="6760" y="7013"/>
                </a:cubicBezTo>
                <a:close/>
                <a:moveTo>
                  <a:pt x="4260" y="8111"/>
                </a:moveTo>
                <a:cubicBezTo>
                  <a:pt x="4224" y="8111"/>
                  <a:pt x="4223" y="8161"/>
                  <a:pt x="4258" y="8219"/>
                </a:cubicBezTo>
                <a:cubicBezTo>
                  <a:pt x="4292" y="8278"/>
                  <a:pt x="4270" y="8357"/>
                  <a:pt x="4208" y="8397"/>
                </a:cubicBezTo>
                <a:cubicBezTo>
                  <a:pt x="4145" y="8437"/>
                  <a:pt x="4123" y="8520"/>
                  <a:pt x="4160" y="8581"/>
                </a:cubicBezTo>
                <a:cubicBezTo>
                  <a:pt x="4196" y="8642"/>
                  <a:pt x="4161" y="8775"/>
                  <a:pt x="4083" y="8873"/>
                </a:cubicBezTo>
                <a:cubicBezTo>
                  <a:pt x="3962" y="9025"/>
                  <a:pt x="3979" y="9085"/>
                  <a:pt x="4195" y="9267"/>
                </a:cubicBezTo>
                <a:cubicBezTo>
                  <a:pt x="4336" y="9386"/>
                  <a:pt x="4507" y="9484"/>
                  <a:pt x="4576" y="9484"/>
                </a:cubicBezTo>
                <a:cubicBezTo>
                  <a:pt x="4702" y="9484"/>
                  <a:pt x="5357" y="8698"/>
                  <a:pt x="5286" y="8633"/>
                </a:cubicBezTo>
                <a:cubicBezTo>
                  <a:pt x="5209" y="8562"/>
                  <a:pt x="4323" y="8111"/>
                  <a:pt x="4260" y="8111"/>
                </a:cubicBezTo>
                <a:close/>
                <a:moveTo>
                  <a:pt x="2917" y="9304"/>
                </a:moveTo>
                <a:cubicBezTo>
                  <a:pt x="2886" y="9313"/>
                  <a:pt x="2856" y="9335"/>
                  <a:pt x="2837" y="9367"/>
                </a:cubicBezTo>
                <a:cubicBezTo>
                  <a:pt x="2800" y="9431"/>
                  <a:pt x="2845" y="9484"/>
                  <a:pt x="2940" y="9484"/>
                </a:cubicBezTo>
                <a:cubicBezTo>
                  <a:pt x="3132" y="9484"/>
                  <a:pt x="3160" y="9415"/>
                  <a:pt x="3008" y="9317"/>
                </a:cubicBezTo>
                <a:cubicBezTo>
                  <a:pt x="2980" y="9299"/>
                  <a:pt x="2948" y="9295"/>
                  <a:pt x="2917" y="9304"/>
                </a:cubicBezTo>
                <a:close/>
                <a:moveTo>
                  <a:pt x="12016" y="20109"/>
                </a:moveTo>
                <a:cubicBezTo>
                  <a:pt x="11907" y="20109"/>
                  <a:pt x="11970" y="20207"/>
                  <a:pt x="12189" y="20376"/>
                </a:cubicBezTo>
                <a:cubicBezTo>
                  <a:pt x="12544" y="20649"/>
                  <a:pt x="13145" y="20751"/>
                  <a:pt x="13259" y="20558"/>
                </a:cubicBezTo>
                <a:cubicBezTo>
                  <a:pt x="13295" y="20498"/>
                  <a:pt x="13101" y="20452"/>
                  <a:pt x="12818" y="20452"/>
                </a:cubicBezTo>
                <a:cubicBezTo>
                  <a:pt x="12472" y="20452"/>
                  <a:pt x="12295" y="20398"/>
                  <a:pt x="12251" y="20280"/>
                </a:cubicBezTo>
                <a:cubicBezTo>
                  <a:pt x="12217" y="20186"/>
                  <a:pt x="12112" y="20109"/>
                  <a:pt x="12016" y="201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193"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194"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195"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96"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97"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98"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99"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00"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01"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02" name="Rectangle"/>
          <p:cNvSpPr/>
          <p:nvPr/>
        </p:nvSpPr>
        <p:spPr>
          <a:xfrm>
            <a:off x="16267500"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203" name="Image" descr="Image"/>
          <p:cNvPicPr>
            <a:picLocks noChangeAspect="1"/>
          </p:cNvPicPr>
          <p:nvPr/>
        </p:nvPicPr>
        <p:blipFill>
          <a:blip r:embed="rId4">
            <a:extLst/>
          </a:blip>
          <a:srcRect l="1311" t="3571" r="1008" b="56"/>
          <a:stretch>
            <a:fillRect/>
          </a:stretch>
        </p:blipFill>
        <p:spPr>
          <a:xfrm>
            <a:off x="19165309" y="9270913"/>
            <a:ext cx="4103787" cy="3954652"/>
          </a:xfrm>
          <a:custGeom>
            <a:avLst/>
            <a:gdLst/>
            <a:ahLst/>
            <a:cxnLst>
              <a:cxn ang="0">
                <a:pos x="wd2" y="hd2"/>
              </a:cxn>
              <a:cxn ang="5400000">
                <a:pos x="wd2" y="hd2"/>
              </a:cxn>
              <a:cxn ang="10800000">
                <a:pos x="wd2" y="hd2"/>
              </a:cxn>
              <a:cxn ang="16200000">
                <a:pos x="wd2" y="hd2"/>
              </a:cxn>
            </a:cxnLst>
            <a:rect l="0" t="0" r="r" b="b"/>
            <a:pathLst>
              <a:path w="21531" h="21581" fill="norm" stroke="1" extrusionOk="0">
                <a:moveTo>
                  <a:pt x="18071" y="0"/>
                </a:moveTo>
                <a:cubicBezTo>
                  <a:pt x="17845" y="0"/>
                  <a:pt x="16899" y="1271"/>
                  <a:pt x="17026" y="1403"/>
                </a:cubicBezTo>
                <a:cubicBezTo>
                  <a:pt x="17196" y="1581"/>
                  <a:pt x="16835" y="2077"/>
                  <a:pt x="16593" y="1997"/>
                </a:cubicBezTo>
                <a:cubicBezTo>
                  <a:pt x="16445" y="1948"/>
                  <a:pt x="16278" y="2098"/>
                  <a:pt x="15929" y="2595"/>
                </a:cubicBezTo>
                <a:cubicBezTo>
                  <a:pt x="15672" y="2959"/>
                  <a:pt x="15250" y="3513"/>
                  <a:pt x="14992" y="3827"/>
                </a:cubicBezTo>
                <a:cubicBezTo>
                  <a:pt x="14579" y="4328"/>
                  <a:pt x="14470" y="4398"/>
                  <a:pt x="14107" y="4394"/>
                </a:cubicBezTo>
                <a:cubicBezTo>
                  <a:pt x="13738" y="4391"/>
                  <a:pt x="13696" y="4360"/>
                  <a:pt x="13722" y="4121"/>
                </a:cubicBezTo>
                <a:cubicBezTo>
                  <a:pt x="13737" y="3974"/>
                  <a:pt x="13696" y="3784"/>
                  <a:pt x="13628" y="3699"/>
                </a:cubicBezTo>
                <a:cubicBezTo>
                  <a:pt x="13447" y="3473"/>
                  <a:pt x="13824" y="3350"/>
                  <a:pt x="14119" y="3539"/>
                </a:cubicBezTo>
                <a:lnTo>
                  <a:pt x="14350" y="3688"/>
                </a:lnTo>
                <a:lnTo>
                  <a:pt x="14132" y="3428"/>
                </a:lnTo>
                <a:cubicBezTo>
                  <a:pt x="13873" y="3121"/>
                  <a:pt x="13141" y="2748"/>
                  <a:pt x="12787" y="2744"/>
                </a:cubicBezTo>
                <a:cubicBezTo>
                  <a:pt x="12631" y="2742"/>
                  <a:pt x="12269" y="3002"/>
                  <a:pt x="11829" y="3428"/>
                </a:cubicBezTo>
                <a:cubicBezTo>
                  <a:pt x="11440" y="3805"/>
                  <a:pt x="11098" y="4113"/>
                  <a:pt x="11069" y="4113"/>
                </a:cubicBezTo>
                <a:cubicBezTo>
                  <a:pt x="10881" y="4113"/>
                  <a:pt x="9007" y="2396"/>
                  <a:pt x="8639" y="1886"/>
                </a:cubicBezTo>
                <a:cubicBezTo>
                  <a:pt x="8291" y="1406"/>
                  <a:pt x="8161" y="1296"/>
                  <a:pt x="8060" y="1401"/>
                </a:cubicBezTo>
                <a:cubicBezTo>
                  <a:pt x="7958" y="1507"/>
                  <a:pt x="7913" y="1481"/>
                  <a:pt x="7864" y="1284"/>
                </a:cubicBezTo>
                <a:cubicBezTo>
                  <a:pt x="7829" y="1145"/>
                  <a:pt x="7759" y="1058"/>
                  <a:pt x="7706" y="1092"/>
                </a:cubicBezTo>
                <a:cubicBezTo>
                  <a:pt x="7653" y="1126"/>
                  <a:pt x="7690" y="1283"/>
                  <a:pt x="7789" y="1440"/>
                </a:cubicBezTo>
                <a:cubicBezTo>
                  <a:pt x="7929" y="1663"/>
                  <a:pt x="7940" y="1756"/>
                  <a:pt x="7837" y="1863"/>
                </a:cubicBezTo>
                <a:cubicBezTo>
                  <a:pt x="7734" y="1969"/>
                  <a:pt x="7661" y="1939"/>
                  <a:pt x="7508" y="1728"/>
                </a:cubicBezTo>
                <a:cubicBezTo>
                  <a:pt x="7336" y="1491"/>
                  <a:pt x="7304" y="1482"/>
                  <a:pt x="7241" y="1650"/>
                </a:cubicBezTo>
                <a:cubicBezTo>
                  <a:pt x="7202" y="1756"/>
                  <a:pt x="7124" y="1814"/>
                  <a:pt x="7069" y="1778"/>
                </a:cubicBezTo>
                <a:cubicBezTo>
                  <a:pt x="7013" y="1742"/>
                  <a:pt x="6860" y="1893"/>
                  <a:pt x="6729" y="2114"/>
                </a:cubicBezTo>
                <a:cubicBezTo>
                  <a:pt x="6599" y="2334"/>
                  <a:pt x="6417" y="2514"/>
                  <a:pt x="6325" y="2514"/>
                </a:cubicBezTo>
                <a:cubicBezTo>
                  <a:pt x="6202" y="2514"/>
                  <a:pt x="6176" y="2587"/>
                  <a:pt x="6225" y="2794"/>
                </a:cubicBezTo>
                <a:cubicBezTo>
                  <a:pt x="6327" y="3215"/>
                  <a:pt x="5956" y="3390"/>
                  <a:pt x="5526" y="3125"/>
                </a:cubicBezTo>
                <a:cubicBezTo>
                  <a:pt x="5219" y="2936"/>
                  <a:pt x="5193" y="2937"/>
                  <a:pt x="4988" y="3130"/>
                </a:cubicBezTo>
                <a:cubicBezTo>
                  <a:pt x="4846" y="3264"/>
                  <a:pt x="4787" y="3439"/>
                  <a:pt x="4814" y="3656"/>
                </a:cubicBezTo>
                <a:cubicBezTo>
                  <a:pt x="4852" y="3975"/>
                  <a:pt x="4607" y="4340"/>
                  <a:pt x="4457" y="4184"/>
                </a:cubicBezTo>
                <a:cubicBezTo>
                  <a:pt x="4377" y="4101"/>
                  <a:pt x="4309" y="3737"/>
                  <a:pt x="4299" y="3342"/>
                </a:cubicBezTo>
                <a:cubicBezTo>
                  <a:pt x="4295" y="3182"/>
                  <a:pt x="4226" y="3084"/>
                  <a:pt x="4114" y="3084"/>
                </a:cubicBezTo>
                <a:cubicBezTo>
                  <a:pt x="4015" y="3084"/>
                  <a:pt x="3801" y="2912"/>
                  <a:pt x="3639" y="2701"/>
                </a:cubicBezTo>
                <a:cubicBezTo>
                  <a:pt x="3477" y="2489"/>
                  <a:pt x="3241" y="2288"/>
                  <a:pt x="3116" y="2255"/>
                </a:cubicBezTo>
                <a:cubicBezTo>
                  <a:pt x="2827" y="2176"/>
                  <a:pt x="2823" y="2354"/>
                  <a:pt x="3110" y="2514"/>
                </a:cubicBezTo>
                <a:cubicBezTo>
                  <a:pt x="3407" y="2680"/>
                  <a:pt x="3392" y="2762"/>
                  <a:pt x="2937" y="3476"/>
                </a:cubicBezTo>
                <a:cubicBezTo>
                  <a:pt x="2612" y="3987"/>
                  <a:pt x="2564" y="4133"/>
                  <a:pt x="2663" y="4325"/>
                </a:cubicBezTo>
                <a:cubicBezTo>
                  <a:pt x="2800" y="4592"/>
                  <a:pt x="2658" y="4746"/>
                  <a:pt x="2379" y="4635"/>
                </a:cubicBezTo>
                <a:cubicBezTo>
                  <a:pt x="2242" y="4580"/>
                  <a:pt x="2217" y="4430"/>
                  <a:pt x="2254" y="3892"/>
                </a:cubicBezTo>
                <a:lnTo>
                  <a:pt x="2300" y="3218"/>
                </a:lnTo>
                <a:lnTo>
                  <a:pt x="1886" y="3177"/>
                </a:lnTo>
                <a:cubicBezTo>
                  <a:pt x="1658" y="3155"/>
                  <a:pt x="1385" y="3170"/>
                  <a:pt x="1278" y="3212"/>
                </a:cubicBezTo>
                <a:cubicBezTo>
                  <a:pt x="1098" y="3282"/>
                  <a:pt x="1098" y="3294"/>
                  <a:pt x="1301" y="3366"/>
                </a:cubicBezTo>
                <a:cubicBezTo>
                  <a:pt x="1779" y="3535"/>
                  <a:pt x="1849" y="3627"/>
                  <a:pt x="1878" y="4124"/>
                </a:cubicBezTo>
                <a:cubicBezTo>
                  <a:pt x="1924" y="4935"/>
                  <a:pt x="1998" y="5142"/>
                  <a:pt x="2238" y="5142"/>
                </a:cubicBezTo>
                <a:cubicBezTo>
                  <a:pt x="2358" y="5142"/>
                  <a:pt x="2541" y="5188"/>
                  <a:pt x="2646" y="5246"/>
                </a:cubicBezTo>
                <a:cubicBezTo>
                  <a:pt x="3559" y="5749"/>
                  <a:pt x="3887" y="5863"/>
                  <a:pt x="4555" y="5897"/>
                </a:cubicBezTo>
                <a:lnTo>
                  <a:pt x="5288" y="5934"/>
                </a:lnTo>
                <a:lnTo>
                  <a:pt x="5684" y="5358"/>
                </a:lnTo>
                <a:cubicBezTo>
                  <a:pt x="6013" y="4880"/>
                  <a:pt x="6134" y="4788"/>
                  <a:pt x="6379" y="4815"/>
                </a:cubicBezTo>
                <a:cubicBezTo>
                  <a:pt x="6542" y="4832"/>
                  <a:pt x="6732" y="4810"/>
                  <a:pt x="6802" y="4765"/>
                </a:cubicBezTo>
                <a:cubicBezTo>
                  <a:pt x="6872" y="4720"/>
                  <a:pt x="7122" y="4675"/>
                  <a:pt x="7358" y="4665"/>
                </a:cubicBezTo>
                <a:cubicBezTo>
                  <a:pt x="7720" y="4650"/>
                  <a:pt x="7965" y="4770"/>
                  <a:pt x="8909" y="5427"/>
                </a:cubicBezTo>
                <a:cubicBezTo>
                  <a:pt x="9526" y="5856"/>
                  <a:pt x="10056" y="6252"/>
                  <a:pt x="10088" y="6307"/>
                </a:cubicBezTo>
                <a:cubicBezTo>
                  <a:pt x="10120" y="6361"/>
                  <a:pt x="10150" y="7153"/>
                  <a:pt x="10153" y="8065"/>
                </a:cubicBezTo>
                <a:lnTo>
                  <a:pt x="10157" y="9724"/>
                </a:lnTo>
                <a:lnTo>
                  <a:pt x="9807" y="10233"/>
                </a:lnTo>
                <a:cubicBezTo>
                  <a:pt x="9614" y="10514"/>
                  <a:pt x="8941" y="11287"/>
                  <a:pt x="8312" y="11951"/>
                </a:cubicBezTo>
                <a:cubicBezTo>
                  <a:pt x="7683" y="12615"/>
                  <a:pt x="7169" y="13221"/>
                  <a:pt x="7169" y="13298"/>
                </a:cubicBezTo>
                <a:cubicBezTo>
                  <a:pt x="7169" y="13374"/>
                  <a:pt x="7110" y="13498"/>
                  <a:pt x="7037" y="13573"/>
                </a:cubicBezTo>
                <a:cubicBezTo>
                  <a:pt x="6964" y="13649"/>
                  <a:pt x="6954" y="13709"/>
                  <a:pt x="7015" y="13709"/>
                </a:cubicBezTo>
                <a:cubicBezTo>
                  <a:pt x="7075" y="13709"/>
                  <a:pt x="7178" y="13655"/>
                  <a:pt x="7244" y="13586"/>
                </a:cubicBezTo>
                <a:cubicBezTo>
                  <a:pt x="7431" y="13390"/>
                  <a:pt x="7982" y="13800"/>
                  <a:pt x="7814" y="14010"/>
                </a:cubicBezTo>
                <a:cubicBezTo>
                  <a:pt x="7745" y="14097"/>
                  <a:pt x="7616" y="14166"/>
                  <a:pt x="7527" y="14166"/>
                </a:cubicBezTo>
                <a:cubicBezTo>
                  <a:pt x="7404" y="14166"/>
                  <a:pt x="7383" y="14245"/>
                  <a:pt x="7437" y="14480"/>
                </a:cubicBezTo>
                <a:cubicBezTo>
                  <a:pt x="7546" y="14951"/>
                  <a:pt x="8033" y="15263"/>
                  <a:pt x="8206" y="14972"/>
                </a:cubicBezTo>
                <a:cubicBezTo>
                  <a:pt x="8242" y="14910"/>
                  <a:pt x="8434" y="14964"/>
                  <a:pt x="8651" y="15098"/>
                </a:cubicBezTo>
                <a:cubicBezTo>
                  <a:pt x="8900" y="15251"/>
                  <a:pt x="9032" y="15284"/>
                  <a:pt x="9032" y="15193"/>
                </a:cubicBezTo>
                <a:cubicBezTo>
                  <a:pt x="9032" y="15117"/>
                  <a:pt x="9168" y="14886"/>
                  <a:pt x="9334" y="14682"/>
                </a:cubicBezTo>
                <a:cubicBezTo>
                  <a:pt x="9500" y="14478"/>
                  <a:pt x="9826" y="14030"/>
                  <a:pt x="10059" y="13686"/>
                </a:cubicBezTo>
                <a:lnTo>
                  <a:pt x="10482" y="13060"/>
                </a:lnTo>
                <a:lnTo>
                  <a:pt x="11046" y="13107"/>
                </a:lnTo>
                <a:cubicBezTo>
                  <a:pt x="11356" y="13134"/>
                  <a:pt x="11674" y="13178"/>
                  <a:pt x="11754" y="13205"/>
                </a:cubicBezTo>
                <a:cubicBezTo>
                  <a:pt x="12066" y="13309"/>
                  <a:pt x="11798" y="13632"/>
                  <a:pt x="11171" y="13904"/>
                </a:cubicBezTo>
                <a:cubicBezTo>
                  <a:pt x="10328" y="14271"/>
                  <a:pt x="9890" y="14618"/>
                  <a:pt x="9470" y="15256"/>
                </a:cubicBezTo>
                <a:lnTo>
                  <a:pt x="9130" y="15767"/>
                </a:lnTo>
                <a:lnTo>
                  <a:pt x="8535" y="15695"/>
                </a:lnTo>
                <a:cubicBezTo>
                  <a:pt x="8175" y="15651"/>
                  <a:pt x="7883" y="15669"/>
                  <a:pt x="7800" y="15741"/>
                </a:cubicBezTo>
                <a:cubicBezTo>
                  <a:pt x="7702" y="15825"/>
                  <a:pt x="7532" y="15814"/>
                  <a:pt x="7223" y="15702"/>
                </a:cubicBezTo>
                <a:cubicBezTo>
                  <a:pt x="6981" y="15614"/>
                  <a:pt x="6626" y="15540"/>
                  <a:pt x="6434" y="15540"/>
                </a:cubicBezTo>
                <a:cubicBezTo>
                  <a:pt x="6241" y="15539"/>
                  <a:pt x="6053" y="15483"/>
                  <a:pt x="6013" y="15416"/>
                </a:cubicBezTo>
                <a:cubicBezTo>
                  <a:pt x="5973" y="15349"/>
                  <a:pt x="5874" y="15321"/>
                  <a:pt x="5794" y="15353"/>
                </a:cubicBezTo>
                <a:cubicBezTo>
                  <a:pt x="5631" y="15419"/>
                  <a:pt x="5376" y="15158"/>
                  <a:pt x="5488" y="15041"/>
                </a:cubicBezTo>
                <a:cubicBezTo>
                  <a:pt x="5528" y="15000"/>
                  <a:pt x="5722" y="14968"/>
                  <a:pt x="5919" y="14968"/>
                </a:cubicBezTo>
                <a:cubicBezTo>
                  <a:pt x="6350" y="14968"/>
                  <a:pt x="6497" y="14794"/>
                  <a:pt x="6152" y="14693"/>
                </a:cubicBezTo>
                <a:lnTo>
                  <a:pt x="5907" y="14621"/>
                </a:lnTo>
                <a:lnTo>
                  <a:pt x="6136" y="14420"/>
                </a:lnTo>
                <a:cubicBezTo>
                  <a:pt x="6399" y="14189"/>
                  <a:pt x="6339" y="13883"/>
                  <a:pt x="6030" y="13883"/>
                </a:cubicBezTo>
                <a:cubicBezTo>
                  <a:pt x="5747" y="13883"/>
                  <a:pt x="5538" y="13534"/>
                  <a:pt x="5713" y="13352"/>
                </a:cubicBezTo>
                <a:cubicBezTo>
                  <a:pt x="5785" y="13277"/>
                  <a:pt x="5933" y="13209"/>
                  <a:pt x="6042" y="13200"/>
                </a:cubicBezTo>
                <a:cubicBezTo>
                  <a:pt x="6327" y="13179"/>
                  <a:pt x="6511" y="13037"/>
                  <a:pt x="6511" y="12839"/>
                </a:cubicBezTo>
                <a:cubicBezTo>
                  <a:pt x="6511" y="12729"/>
                  <a:pt x="6442" y="12687"/>
                  <a:pt x="6319" y="12724"/>
                </a:cubicBezTo>
                <a:cubicBezTo>
                  <a:pt x="6213" y="12756"/>
                  <a:pt x="5953" y="12798"/>
                  <a:pt x="5742" y="12817"/>
                </a:cubicBezTo>
                <a:cubicBezTo>
                  <a:pt x="5403" y="12848"/>
                  <a:pt x="5359" y="12822"/>
                  <a:pt x="5359" y="12585"/>
                </a:cubicBezTo>
                <a:cubicBezTo>
                  <a:pt x="5359" y="12376"/>
                  <a:pt x="5453" y="12283"/>
                  <a:pt x="5796" y="12159"/>
                </a:cubicBezTo>
                <a:cubicBezTo>
                  <a:pt x="6038" y="12071"/>
                  <a:pt x="6393" y="11999"/>
                  <a:pt x="6586" y="11998"/>
                </a:cubicBezTo>
                <a:cubicBezTo>
                  <a:pt x="7065" y="11996"/>
                  <a:pt x="7111" y="11851"/>
                  <a:pt x="6725" y="11554"/>
                </a:cubicBezTo>
                <a:cubicBezTo>
                  <a:pt x="6547" y="11417"/>
                  <a:pt x="6400" y="11228"/>
                  <a:pt x="6400" y="11134"/>
                </a:cubicBezTo>
                <a:cubicBezTo>
                  <a:pt x="6400" y="10890"/>
                  <a:pt x="6932" y="10698"/>
                  <a:pt x="7131" y="10870"/>
                </a:cubicBezTo>
                <a:cubicBezTo>
                  <a:pt x="7249" y="10972"/>
                  <a:pt x="7318" y="10972"/>
                  <a:pt x="7414" y="10872"/>
                </a:cubicBezTo>
                <a:cubicBezTo>
                  <a:pt x="7484" y="10800"/>
                  <a:pt x="7667" y="10738"/>
                  <a:pt x="7820" y="10736"/>
                </a:cubicBezTo>
                <a:cubicBezTo>
                  <a:pt x="8065" y="10733"/>
                  <a:pt x="8076" y="10718"/>
                  <a:pt x="7906" y="10615"/>
                </a:cubicBezTo>
                <a:cubicBezTo>
                  <a:pt x="7799" y="10550"/>
                  <a:pt x="7738" y="10453"/>
                  <a:pt x="7770" y="10398"/>
                </a:cubicBezTo>
                <a:cubicBezTo>
                  <a:pt x="7803" y="10343"/>
                  <a:pt x="7776" y="10264"/>
                  <a:pt x="7712" y="10223"/>
                </a:cubicBezTo>
                <a:cubicBezTo>
                  <a:pt x="7630" y="10169"/>
                  <a:pt x="7631" y="10104"/>
                  <a:pt x="7714" y="9999"/>
                </a:cubicBezTo>
                <a:cubicBezTo>
                  <a:pt x="7805" y="9885"/>
                  <a:pt x="7754" y="9821"/>
                  <a:pt x="7487" y="9724"/>
                </a:cubicBezTo>
                <a:cubicBezTo>
                  <a:pt x="7188" y="9616"/>
                  <a:pt x="7159" y="9575"/>
                  <a:pt x="7283" y="9419"/>
                </a:cubicBezTo>
                <a:cubicBezTo>
                  <a:pt x="7362" y="9320"/>
                  <a:pt x="7517" y="9263"/>
                  <a:pt x="7627" y="9293"/>
                </a:cubicBezTo>
                <a:cubicBezTo>
                  <a:pt x="7736" y="9323"/>
                  <a:pt x="7827" y="9306"/>
                  <a:pt x="7827" y="9257"/>
                </a:cubicBezTo>
                <a:cubicBezTo>
                  <a:pt x="7827" y="9207"/>
                  <a:pt x="7720" y="9138"/>
                  <a:pt x="7591" y="9103"/>
                </a:cubicBezTo>
                <a:cubicBezTo>
                  <a:pt x="7419" y="9056"/>
                  <a:pt x="7375" y="8977"/>
                  <a:pt x="7418" y="8804"/>
                </a:cubicBezTo>
                <a:cubicBezTo>
                  <a:pt x="7451" y="8675"/>
                  <a:pt x="7431" y="8568"/>
                  <a:pt x="7377" y="8568"/>
                </a:cubicBezTo>
                <a:cubicBezTo>
                  <a:pt x="7322" y="8568"/>
                  <a:pt x="7277" y="8691"/>
                  <a:pt x="7277" y="8841"/>
                </a:cubicBezTo>
                <a:cubicBezTo>
                  <a:pt x="7277" y="8990"/>
                  <a:pt x="7204" y="9175"/>
                  <a:pt x="7114" y="9252"/>
                </a:cubicBezTo>
                <a:cubicBezTo>
                  <a:pt x="6917" y="9423"/>
                  <a:pt x="6619" y="9326"/>
                  <a:pt x="6619" y="9090"/>
                </a:cubicBezTo>
                <a:cubicBezTo>
                  <a:pt x="6619" y="8996"/>
                  <a:pt x="6521" y="8865"/>
                  <a:pt x="6400" y="8797"/>
                </a:cubicBezTo>
                <a:cubicBezTo>
                  <a:pt x="6224" y="8699"/>
                  <a:pt x="6182" y="8710"/>
                  <a:pt x="6182" y="8854"/>
                </a:cubicBezTo>
                <a:cubicBezTo>
                  <a:pt x="6182" y="8952"/>
                  <a:pt x="6120" y="9056"/>
                  <a:pt x="6044" y="9083"/>
                </a:cubicBezTo>
                <a:cubicBezTo>
                  <a:pt x="5241" y="9377"/>
                  <a:pt x="5268" y="9352"/>
                  <a:pt x="5453" y="9646"/>
                </a:cubicBezTo>
                <a:cubicBezTo>
                  <a:pt x="5615" y="9905"/>
                  <a:pt x="5611" y="9930"/>
                  <a:pt x="5359" y="10101"/>
                </a:cubicBezTo>
                <a:cubicBezTo>
                  <a:pt x="5028" y="10327"/>
                  <a:pt x="4929" y="10328"/>
                  <a:pt x="4755" y="10110"/>
                </a:cubicBezTo>
                <a:cubicBezTo>
                  <a:pt x="4650" y="9978"/>
                  <a:pt x="4582" y="9969"/>
                  <a:pt x="4466" y="10069"/>
                </a:cubicBezTo>
                <a:cubicBezTo>
                  <a:pt x="4347" y="10171"/>
                  <a:pt x="4257" y="10133"/>
                  <a:pt x="4047" y="9898"/>
                </a:cubicBezTo>
                <a:cubicBezTo>
                  <a:pt x="3900" y="9732"/>
                  <a:pt x="3754" y="9597"/>
                  <a:pt x="3722" y="9597"/>
                </a:cubicBezTo>
                <a:cubicBezTo>
                  <a:pt x="3691" y="9597"/>
                  <a:pt x="3676" y="9865"/>
                  <a:pt x="3689" y="10194"/>
                </a:cubicBezTo>
                <a:cubicBezTo>
                  <a:pt x="3712" y="10779"/>
                  <a:pt x="3706" y="10794"/>
                  <a:pt x="3404" y="10801"/>
                </a:cubicBezTo>
                <a:cubicBezTo>
                  <a:pt x="3043" y="10809"/>
                  <a:pt x="2872" y="10555"/>
                  <a:pt x="2971" y="10158"/>
                </a:cubicBezTo>
                <a:cubicBezTo>
                  <a:pt x="3031" y="9914"/>
                  <a:pt x="3019" y="9901"/>
                  <a:pt x="2860" y="10036"/>
                </a:cubicBezTo>
                <a:cubicBezTo>
                  <a:pt x="2654" y="10213"/>
                  <a:pt x="2411" y="10106"/>
                  <a:pt x="2496" y="9876"/>
                </a:cubicBezTo>
                <a:cubicBezTo>
                  <a:pt x="2528" y="9790"/>
                  <a:pt x="2513" y="9695"/>
                  <a:pt x="2465" y="9664"/>
                </a:cubicBezTo>
                <a:cubicBezTo>
                  <a:pt x="2330" y="9577"/>
                  <a:pt x="2396" y="9134"/>
                  <a:pt x="2558" y="9029"/>
                </a:cubicBezTo>
                <a:cubicBezTo>
                  <a:pt x="2638" y="8978"/>
                  <a:pt x="2676" y="8858"/>
                  <a:pt x="2642" y="8765"/>
                </a:cubicBezTo>
                <a:cubicBezTo>
                  <a:pt x="2608" y="8672"/>
                  <a:pt x="2633" y="8540"/>
                  <a:pt x="2700" y="8470"/>
                </a:cubicBezTo>
                <a:cubicBezTo>
                  <a:pt x="2789" y="8378"/>
                  <a:pt x="2707" y="8242"/>
                  <a:pt x="2398" y="7964"/>
                </a:cubicBezTo>
                <a:cubicBezTo>
                  <a:pt x="2088" y="7684"/>
                  <a:pt x="2004" y="7538"/>
                  <a:pt x="2077" y="7418"/>
                </a:cubicBezTo>
                <a:cubicBezTo>
                  <a:pt x="2133" y="7328"/>
                  <a:pt x="2180" y="7143"/>
                  <a:pt x="2184" y="7004"/>
                </a:cubicBezTo>
                <a:cubicBezTo>
                  <a:pt x="2188" y="6817"/>
                  <a:pt x="2153" y="6783"/>
                  <a:pt x="2052" y="6870"/>
                </a:cubicBezTo>
                <a:cubicBezTo>
                  <a:pt x="1978" y="6934"/>
                  <a:pt x="1943" y="7053"/>
                  <a:pt x="1973" y="7136"/>
                </a:cubicBezTo>
                <a:cubicBezTo>
                  <a:pt x="2006" y="7225"/>
                  <a:pt x="1887" y="7361"/>
                  <a:pt x="1686" y="7465"/>
                </a:cubicBezTo>
                <a:cubicBezTo>
                  <a:pt x="1379" y="7625"/>
                  <a:pt x="1338" y="7625"/>
                  <a:pt x="1280" y="7468"/>
                </a:cubicBezTo>
                <a:cubicBezTo>
                  <a:pt x="1228" y="7326"/>
                  <a:pt x="1199" y="7322"/>
                  <a:pt x="1124" y="7446"/>
                </a:cubicBezTo>
                <a:cubicBezTo>
                  <a:pt x="954" y="7724"/>
                  <a:pt x="1023" y="8069"/>
                  <a:pt x="1305" y="8345"/>
                </a:cubicBezTo>
                <a:cubicBezTo>
                  <a:pt x="1574" y="8608"/>
                  <a:pt x="1637" y="9023"/>
                  <a:pt x="1411" y="9046"/>
                </a:cubicBezTo>
                <a:cubicBezTo>
                  <a:pt x="1351" y="9053"/>
                  <a:pt x="1244" y="8944"/>
                  <a:pt x="1176" y="8804"/>
                </a:cubicBezTo>
                <a:cubicBezTo>
                  <a:pt x="1107" y="8664"/>
                  <a:pt x="928" y="8482"/>
                  <a:pt x="774" y="8399"/>
                </a:cubicBezTo>
                <a:cubicBezTo>
                  <a:pt x="306" y="8146"/>
                  <a:pt x="307" y="8508"/>
                  <a:pt x="776" y="8969"/>
                </a:cubicBezTo>
                <a:lnTo>
                  <a:pt x="1176" y="9363"/>
                </a:lnTo>
                <a:lnTo>
                  <a:pt x="764" y="9542"/>
                </a:lnTo>
                <a:cubicBezTo>
                  <a:pt x="486" y="9663"/>
                  <a:pt x="369" y="9777"/>
                  <a:pt x="410" y="9887"/>
                </a:cubicBezTo>
                <a:cubicBezTo>
                  <a:pt x="444" y="9980"/>
                  <a:pt x="377" y="10103"/>
                  <a:pt x="251" y="10173"/>
                </a:cubicBezTo>
                <a:cubicBezTo>
                  <a:pt x="46" y="10287"/>
                  <a:pt x="31" y="10404"/>
                  <a:pt x="45" y="11946"/>
                </a:cubicBezTo>
                <a:cubicBezTo>
                  <a:pt x="53" y="12854"/>
                  <a:pt x="102" y="13622"/>
                  <a:pt x="151" y="13653"/>
                </a:cubicBezTo>
                <a:cubicBezTo>
                  <a:pt x="247" y="13715"/>
                  <a:pt x="231" y="13879"/>
                  <a:pt x="103" y="14184"/>
                </a:cubicBezTo>
                <a:cubicBezTo>
                  <a:pt x="60" y="14288"/>
                  <a:pt x="16" y="14696"/>
                  <a:pt x="6" y="15091"/>
                </a:cubicBezTo>
                <a:cubicBezTo>
                  <a:pt x="-13" y="15764"/>
                  <a:pt x="2" y="15814"/>
                  <a:pt x="251" y="15877"/>
                </a:cubicBezTo>
                <a:cubicBezTo>
                  <a:pt x="606" y="15968"/>
                  <a:pt x="651" y="16165"/>
                  <a:pt x="366" y="16373"/>
                </a:cubicBezTo>
                <a:cubicBezTo>
                  <a:pt x="57" y="16599"/>
                  <a:pt x="245" y="16703"/>
                  <a:pt x="709" y="16564"/>
                </a:cubicBezTo>
                <a:cubicBezTo>
                  <a:pt x="1462" y="16339"/>
                  <a:pt x="2291" y="16529"/>
                  <a:pt x="1663" y="16783"/>
                </a:cubicBezTo>
                <a:cubicBezTo>
                  <a:pt x="1524" y="16839"/>
                  <a:pt x="1287" y="16936"/>
                  <a:pt x="1136" y="16999"/>
                </a:cubicBezTo>
                <a:lnTo>
                  <a:pt x="861" y="17114"/>
                </a:lnTo>
                <a:lnTo>
                  <a:pt x="1149" y="17231"/>
                </a:lnTo>
                <a:cubicBezTo>
                  <a:pt x="1495" y="17373"/>
                  <a:pt x="1642" y="17691"/>
                  <a:pt x="1405" y="17785"/>
                </a:cubicBezTo>
                <a:cubicBezTo>
                  <a:pt x="1313" y="17822"/>
                  <a:pt x="1072" y="17824"/>
                  <a:pt x="870" y="17790"/>
                </a:cubicBezTo>
                <a:cubicBezTo>
                  <a:pt x="633" y="17750"/>
                  <a:pt x="418" y="17790"/>
                  <a:pt x="264" y="17902"/>
                </a:cubicBezTo>
                <a:cubicBezTo>
                  <a:pt x="57" y="18053"/>
                  <a:pt x="35" y="18140"/>
                  <a:pt x="106" y="18550"/>
                </a:cubicBezTo>
                <a:cubicBezTo>
                  <a:pt x="150" y="18810"/>
                  <a:pt x="190" y="19131"/>
                  <a:pt x="195" y="19263"/>
                </a:cubicBezTo>
                <a:cubicBezTo>
                  <a:pt x="200" y="19394"/>
                  <a:pt x="269" y="19582"/>
                  <a:pt x="347" y="19681"/>
                </a:cubicBezTo>
                <a:cubicBezTo>
                  <a:pt x="443" y="19801"/>
                  <a:pt x="452" y="19884"/>
                  <a:pt x="374" y="19934"/>
                </a:cubicBezTo>
                <a:cubicBezTo>
                  <a:pt x="147" y="20080"/>
                  <a:pt x="469" y="20440"/>
                  <a:pt x="891" y="20510"/>
                </a:cubicBezTo>
                <a:cubicBezTo>
                  <a:pt x="1116" y="20548"/>
                  <a:pt x="1399" y="20636"/>
                  <a:pt x="1519" y="20707"/>
                </a:cubicBezTo>
                <a:cubicBezTo>
                  <a:pt x="1640" y="20778"/>
                  <a:pt x="2356" y="20866"/>
                  <a:pt x="3110" y="20902"/>
                </a:cubicBezTo>
                <a:cubicBezTo>
                  <a:pt x="4160" y="20952"/>
                  <a:pt x="4546" y="21014"/>
                  <a:pt x="4753" y="21166"/>
                </a:cubicBezTo>
                <a:cubicBezTo>
                  <a:pt x="4945" y="21307"/>
                  <a:pt x="5238" y="21366"/>
                  <a:pt x="5761" y="21366"/>
                </a:cubicBezTo>
                <a:cubicBezTo>
                  <a:pt x="6166" y="21366"/>
                  <a:pt x="6527" y="21417"/>
                  <a:pt x="6565" y="21480"/>
                </a:cubicBezTo>
                <a:cubicBezTo>
                  <a:pt x="6605" y="21548"/>
                  <a:pt x="7218" y="21588"/>
                  <a:pt x="8079" y="21580"/>
                </a:cubicBezTo>
                <a:cubicBezTo>
                  <a:pt x="8874" y="21573"/>
                  <a:pt x="9381" y="21535"/>
                  <a:pt x="9203" y="21495"/>
                </a:cubicBezTo>
                <a:cubicBezTo>
                  <a:pt x="8690" y="21381"/>
                  <a:pt x="8920" y="21194"/>
                  <a:pt x="9582" y="21188"/>
                </a:cubicBezTo>
                <a:cubicBezTo>
                  <a:pt x="9915" y="21185"/>
                  <a:pt x="10261" y="21135"/>
                  <a:pt x="10350" y="21075"/>
                </a:cubicBezTo>
                <a:cubicBezTo>
                  <a:pt x="10461" y="21002"/>
                  <a:pt x="10051" y="20945"/>
                  <a:pt x="9086" y="20904"/>
                </a:cubicBezTo>
                <a:cubicBezTo>
                  <a:pt x="8155" y="20864"/>
                  <a:pt x="7553" y="20786"/>
                  <a:pt x="7346" y="20677"/>
                </a:cubicBezTo>
                <a:cubicBezTo>
                  <a:pt x="6952" y="20469"/>
                  <a:pt x="7003" y="20272"/>
                  <a:pt x="7441" y="20306"/>
                </a:cubicBezTo>
                <a:cubicBezTo>
                  <a:pt x="8286" y="20373"/>
                  <a:pt x="10666" y="20354"/>
                  <a:pt x="11042" y="20278"/>
                </a:cubicBezTo>
                <a:cubicBezTo>
                  <a:pt x="11595" y="20166"/>
                  <a:pt x="11419" y="19997"/>
                  <a:pt x="10694" y="19940"/>
                </a:cubicBezTo>
                <a:cubicBezTo>
                  <a:pt x="10055" y="19891"/>
                  <a:pt x="9796" y="19823"/>
                  <a:pt x="9259" y="19570"/>
                </a:cubicBezTo>
                <a:cubicBezTo>
                  <a:pt x="8906" y="19403"/>
                  <a:pt x="8896" y="19384"/>
                  <a:pt x="9088" y="19237"/>
                </a:cubicBezTo>
                <a:cubicBezTo>
                  <a:pt x="9325" y="19056"/>
                  <a:pt x="9625" y="19036"/>
                  <a:pt x="9890" y="19182"/>
                </a:cubicBezTo>
                <a:cubicBezTo>
                  <a:pt x="9992" y="19238"/>
                  <a:pt x="10470" y="19318"/>
                  <a:pt x="10952" y="19360"/>
                </a:cubicBezTo>
                <a:cubicBezTo>
                  <a:pt x="11441" y="19402"/>
                  <a:pt x="11998" y="19525"/>
                  <a:pt x="12212" y="19639"/>
                </a:cubicBezTo>
                <a:cubicBezTo>
                  <a:pt x="12423" y="19752"/>
                  <a:pt x="12656" y="19823"/>
                  <a:pt x="12728" y="19798"/>
                </a:cubicBezTo>
                <a:cubicBezTo>
                  <a:pt x="12800" y="19772"/>
                  <a:pt x="12962" y="19808"/>
                  <a:pt x="13086" y="19878"/>
                </a:cubicBezTo>
                <a:cubicBezTo>
                  <a:pt x="13263" y="19976"/>
                  <a:pt x="13307" y="19971"/>
                  <a:pt x="13284" y="19856"/>
                </a:cubicBezTo>
                <a:cubicBezTo>
                  <a:pt x="13247" y="19664"/>
                  <a:pt x="13855" y="19720"/>
                  <a:pt x="14269" y="19945"/>
                </a:cubicBezTo>
                <a:cubicBezTo>
                  <a:pt x="14434" y="20035"/>
                  <a:pt x="14799" y="20107"/>
                  <a:pt x="15077" y="20107"/>
                </a:cubicBezTo>
                <a:cubicBezTo>
                  <a:pt x="15409" y="20108"/>
                  <a:pt x="15674" y="20184"/>
                  <a:pt x="15850" y="20328"/>
                </a:cubicBezTo>
                <a:cubicBezTo>
                  <a:pt x="15997" y="20449"/>
                  <a:pt x="16311" y="20578"/>
                  <a:pt x="16549" y="20616"/>
                </a:cubicBezTo>
                <a:cubicBezTo>
                  <a:pt x="16914" y="20674"/>
                  <a:pt x="16942" y="20665"/>
                  <a:pt x="16718" y="20564"/>
                </a:cubicBezTo>
                <a:cubicBezTo>
                  <a:pt x="16293" y="20372"/>
                  <a:pt x="16616" y="20172"/>
                  <a:pt x="17332" y="20183"/>
                </a:cubicBezTo>
                <a:cubicBezTo>
                  <a:pt x="17882" y="20191"/>
                  <a:pt x="17930" y="20174"/>
                  <a:pt x="17749" y="20036"/>
                </a:cubicBezTo>
                <a:cubicBezTo>
                  <a:pt x="17636" y="19950"/>
                  <a:pt x="17461" y="19880"/>
                  <a:pt x="17359" y="19880"/>
                </a:cubicBezTo>
                <a:cubicBezTo>
                  <a:pt x="17147" y="19880"/>
                  <a:pt x="16896" y="19611"/>
                  <a:pt x="17003" y="19499"/>
                </a:cubicBezTo>
                <a:cubicBezTo>
                  <a:pt x="17043" y="19457"/>
                  <a:pt x="17310" y="19423"/>
                  <a:pt x="17599" y="19423"/>
                </a:cubicBezTo>
                <a:cubicBezTo>
                  <a:pt x="17967" y="19423"/>
                  <a:pt x="18154" y="19477"/>
                  <a:pt x="18223" y="19607"/>
                </a:cubicBezTo>
                <a:cubicBezTo>
                  <a:pt x="18293" y="19736"/>
                  <a:pt x="18396" y="19768"/>
                  <a:pt x="18569" y="19711"/>
                </a:cubicBezTo>
                <a:cubicBezTo>
                  <a:pt x="18914" y="19597"/>
                  <a:pt x="18694" y="19399"/>
                  <a:pt x="18132" y="19317"/>
                </a:cubicBezTo>
                <a:cubicBezTo>
                  <a:pt x="17572" y="19235"/>
                  <a:pt x="17556" y="19041"/>
                  <a:pt x="18103" y="18964"/>
                </a:cubicBezTo>
                <a:cubicBezTo>
                  <a:pt x="18357" y="18928"/>
                  <a:pt x="18507" y="18851"/>
                  <a:pt x="18490" y="18762"/>
                </a:cubicBezTo>
                <a:cubicBezTo>
                  <a:pt x="18474" y="18683"/>
                  <a:pt x="18548" y="18588"/>
                  <a:pt x="18654" y="18552"/>
                </a:cubicBezTo>
                <a:cubicBezTo>
                  <a:pt x="18761" y="18517"/>
                  <a:pt x="18946" y="18444"/>
                  <a:pt x="19067" y="18390"/>
                </a:cubicBezTo>
                <a:cubicBezTo>
                  <a:pt x="19187" y="18336"/>
                  <a:pt x="19380" y="18277"/>
                  <a:pt x="19496" y="18258"/>
                </a:cubicBezTo>
                <a:cubicBezTo>
                  <a:pt x="19795" y="18209"/>
                  <a:pt x="19833" y="17978"/>
                  <a:pt x="19554" y="17902"/>
                </a:cubicBezTo>
                <a:cubicBezTo>
                  <a:pt x="19228" y="17814"/>
                  <a:pt x="19405" y="17559"/>
                  <a:pt x="19746" y="17627"/>
                </a:cubicBezTo>
                <a:cubicBezTo>
                  <a:pt x="19936" y="17665"/>
                  <a:pt x="19982" y="17646"/>
                  <a:pt x="19900" y="17560"/>
                </a:cubicBezTo>
                <a:cubicBezTo>
                  <a:pt x="19836" y="17493"/>
                  <a:pt x="19673" y="17421"/>
                  <a:pt x="19537" y="17400"/>
                </a:cubicBezTo>
                <a:cubicBezTo>
                  <a:pt x="19213" y="17348"/>
                  <a:pt x="19036" y="17164"/>
                  <a:pt x="19240" y="17088"/>
                </a:cubicBezTo>
                <a:cubicBezTo>
                  <a:pt x="19325" y="17056"/>
                  <a:pt x="19668" y="17012"/>
                  <a:pt x="20000" y="16991"/>
                </a:cubicBezTo>
                <a:cubicBezTo>
                  <a:pt x="20331" y="16969"/>
                  <a:pt x="20109" y="16947"/>
                  <a:pt x="19506" y="16941"/>
                </a:cubicBezTo>
                <a:cubicBezTo>
                  <a:pt x="18402" y="16930"/>
                  <a:pt x="17735" y="16778"/>
                  <a:pt x="17861" y="16566"/>
                </a:cubicBezTo>
                <a:cubicBezTo>
                  <a:pt x="17900" y="16501"/>
                  <a:pt x="18462" y="16451"/>
                  <a:pt x="19177" y="16451"/>
                </a:cubicBezTo>
                <a:cubicBezTo>
                  <a:pt x="19864" y="16451"/>
                  <a:pt x="20452" y="16408"/>
                  <a:pt x="20485" y="16352"/>
                </a:cubicBezTo>
                <a:cubicBezTo>
                  <a:pt x="20518" y="16296"/>
                  <a:pt x="20681" y="16213"/>
                  <a:pt x="20847" y="16170"/>
                </a:cubicBezTo>
                <a:cubicBezTo>
                  <a:pt x="21279" y="16057"/>
                  <a:pt x="21564" y="15771"/>
                  <a:pt x="21420" y="15589"/>
                </a:cubicBezTo>
                <a:cubicBezTo>
                  <a:pt x="21340" y="15489"/>
                  <a:pt x="21340" y="15422"/>
                  <a:pt x="21420" y="15371"/>
                </a:cubicBezTo>
                <a:cubicBezTo>
                  <a:pt x="21587" y="15263"/>
                  <a:pt x="21559" y="14968"/>
                  <a:pt x="21382" y="14968"/>
                </a:cubicBezTo>
                <a:cubicBezTo>
                  <a:pt x="21299" y="14968"/>
                  <a:pt x="21173" y="15040"/>
                  <a:pt x="21101" y="15130"/>
                </a:cubicBezTo>
                <a:cubicBezTo>
                  <a:pt x="21029" y="15220"/>
                  <a:pt x="20838" y="15284"/>
                  <a:pt x="20676" y="15271"/>
                </a:cubicBezTo>
                <a:cubicBezTo>
                  <a:pt x="20372" y="15246"/>
                  <a:pt x="20336" y="15099"/>
                  <a:pt x="20495" y="14554"/>
                </a:cubicBezTo>
                <a:cubicBezTo>
                  <a:pt x="20580" y="14265"/>
                  <a:pt x="20274" y="14091"/>
                  <a:pt x="20039" y="14294"/>
                </a:cubicBezTo>
                <a:cubicBezTo>
                  <a:pt x="19893" y="14421"/>
                  <a:pt x="18159" y="14448"/>
                  <a:pt x="17549" y="14333"/>
                </a:cubicBezTo>
                <a:cubicBezTo>
                  <a:pt x="17345" y="14295"/>
                  <a:pt x="17285" y="14331"/>
                  <a:pt x="17297" y="14483"/>
                </a:cubicBezTo>
                <a:cubicBezTo>
                  <a:pt x="17310" y="14654"/>
                  <a:pt x="17215" y="14680"/>
                  <a:pt x="16633" y="14671"/>
                </a:cubicBezTo>
                <a:cubicBezTo>
                  <a:pt x="16045" y="14662"/>
                  <a:pt x="15905" y="14615"/>
                  <a:pt x="15585" y="14322"/>
                </a:cubicBezTo>
                <a:cubicBezTo>
                  <a:pt x="15382" y="14137"/>
                  <a:pt x="15045" y="13919"/>
                  <a:pt x="14838" y="13837"/>
                </a:cubicBezTo>
                <a:cubicBezTo>
                  <a:pt x="13980" y="13502"/>
                  <a:pt x="13932" y="13472"/>
                  <a:pt x="14044" y="13354"/>
                </a:cubicBezTo>
                <a:cubicBezTo>
                  <a:pt x="14105" y="13291"/>
                  <a:pt x="14452" y="13181"/>
                  <a:pt x="14813" y="13110"/>
                </a:cubicBezTo>
                <a:cubicBezTo>
                  <a:pt x="15370" y="12999"/>
                  <a:pt x="15488" y="12931"/>
                  <a:pt x="15604" y="12659"/>
                </a:cubicBezTo>
                <a:cubicBezTo>
                  <a:pt x="15687" y="12464"/>
                  <a:pt x="15712" y="12162"/>
                  <a:pt x="15668" y="11892"/>
                </a:cubicBezTo>
                <a:cubicBezTo>
                  <a:pt x="15628" y="11641"/>
                  <a:pt x="15643" y="11418"/>
                  <a:pt x="15704" y="11379"/>
                </a:cubicBezTo>
                <a:cubicBezTo>
                  <a:pt x="15803" y="11315"/>
                  <a:pt x="17484" y="12644"/>
                  <a:pt x="17642" y="12910"/>
                </a:cubicBezTo>
                <a:cubicBezTo>
                  <a:pt x="17681" y="12975"/>
                  <a:pt x="17976" y="13235"/>
                  <a:pt x="18300" y="13484"/>
                </a:cubicBezTo>
                <a:cubicBezTo>
                  <a:pt x="18901" y="13946"/>
                  <a:pt x="19146" y="13974"/>
                  <a:pt x="19404" y="13616"/>
                </a:cubicBezTo>
                <a:cubicBezTo>
                  <a:pt x="19497" y="13488"/>
                  <a:pt x="19574" y="13481"/>
                  <a:pt x="19754" y="13582"/>
                </a:cubicBezTo>
                <a:cubicBezTo>
                  <a:pt x="19983" y="13710"/>
                  <a:pt x="20329" y="13651"/>
                  <a:pt x="20329" y="13484"/>
                </a:cubicBezTo>
                <a:cubicBezTo>
                  <a:pt x="20329" y="13436"/>
                  <a:pt x="20220" y="13321"/>
                  <a:pt x="20089" y="13231"/>
                </a:cubicBezTo>
                <a:lnTo>
                  <a:pt x="19852" y="13066"/>
                </a:lnTo>
                <a:lnTo>
                  <a:pt x="20216" y="12514"/>
                </a:lnTo>
                <a:lnTo>
                  <a:pt x="20581" y="11962"/>
                </a:lnTo>
                <a:lnTo>
                  <a:pt x="20208" y="11628"/>
                </a:lnTo>
                <a:cubicBezTo>
                  <a:pt x="19728" y="11200"/>
                  <a:pt x="18688" y="10479"/>
                  <a:pt x="18101" y="10166"/>
                </a:cubicBezTo>
                <a:cubicBezTo>
                  <a:pt x="17447" y="9818"/>
                  <a:pt x="16874" y="9375"/>
                  <a:pt x="16874" y="9218"/>
                </a:cubicBezTo>
                <a:cubicBezTo>
                  <a:pt x="16874" y="9143"/>
                  <a:pt x="16759" y="9067"/>
                  <a:pt x="16620" y="9046"/>
                </a:cubicBezTo>
                <a:cubicBezTo>
                  <a:pt x="16481" y="9026"/>
                  <a:pt x="16339" y="8932"/>
                  <a:pt x="16306" y="8841"/>
                </a:cubicBezTo>
                <a:cubicBezTo>
                  <a:pt x="16272" y="8749"/>
                  <a:pt x="16102" y="8599"/>
                  <a:pt x="15929" y="8505"/>
                </a:cubicBezTo>
                <a:cubicBezTo>
                  <a:pt x="15623" y="8340"/>
                  <a:pt x="15612" y="8309"/>
                  <a:pt x="15612" y="7461"/>
                </a:cubicBezTo>
                <a:lnTo>
                  <a:pt x="15612" y="6586"/>
                </a:lnTo>
                <a:lnTo>
                  <a:pt x="16443" y="5696"/>
                </a:lnTo>
                <a:cubicBezTo>
                  <a:pt x="16900" y="5207"/>
                  <a:pt x="17246" y="4760"/>
                  <a:pt x="17211" y="4702"/>
                </a:cubicBezTo>
                <a:cubicBezTo>
                  <a:pt x="17177" y="4644"/>
                  <a:pt x="17224" y="4533"/>
                  <a:pt x="17313" y="4455"/>
                </a:cubicBezTo>
                <a:cubicBezTo>
                  <a:pt x="17403" y="4377"/>
                  <a:pt x="17476" y="4343"/>
                  <a:pt x="17476" y="4379"/>
                </a:cubicBezTo>
                <a:cubicBezTo>
                  <a:pt x="17476" y="4484"/>
                  <a:pt x="18398" y="3404"/>
                  <a:pt x="18611" y="3052"/>
                </a:cubicBezTo>
                <a:cubicBezTo>
                  <a:pt x="18716" y="2877"/>
                  <a:pt x="18841" y="2760"/>
                  <a:pt x="18890" y="2792"/>
                </a:cubicBezTo>
                <a:cubicBezTo>
                  <a:pt x="18938" y="2823"/>
                  <a:pt x="19125" y="2675"/>
                  <a:pt x="19304" y="2465"/>
                </a:cubicBezTo>
                <a:lnTo>
                  <a:pt x="19629" y="2081"/>
                </a:lnTo>
                <a:lnTo>
                  <a:pt x="19300" y="1806"/>
                </a:lnTo>
                <a:cubicBezTo>
                  <a:pt x="18835" y="1416"/>
                  <a:pt x="18992" y="1204"/>
                  <a:pt x="19569" y="1445"/>
                </a:cubicBezTo>
                <a:cubicBezTo>
                  <a:pt x="20157" y="1690"/>
                  <a:pt x="20216" y="1577"/>
                  <a:pt x="19731" y="1133"/>
                </a:cubicBezTo>
                <a:lnTo>
                  <a:pt x="19331" y="767"/>
                </a:lnTo>
                <a:lnTo>
                  <a:pt x="19677" y="416"/>
                </a:lnTo>
                <a:cubicBezTo>
                  <a:pt x="19906" y="182"/>
                  <a:pt x="19973" y="48"/>
                  <a:pt x="19879" y="15"/>
                </a:cubicBezTo>
                <a:cubicBezTo>
                  <a:pt x="19801" y="-12"/>
                  <a:pt x="19603" y="132"/>
                  <a:pt x="19439" y="336"/>
                </a:cubicBezTo>
                <a:cubicBezTo>
                  <a:pt x="19129" y="723"/>
                  <a:pt x="18727" y="780"/>
                  <a:pt x="18752" y="433"/>
                </a:cubicBezTo>
                <a:cubicBezTo>
                  <a:pt x="18760" y="330"/>
                  <a:pt x="18705" y="269"/>
                  <a:pt x="18632" y="299"/>
                </a:cubicBezTo>
                <a:cubicBezTo>
                  <a:pt x="18558" y="328"/>
                  <a:pt x="18436" y="275"/>
                  <a:pt x="18359" y="178"/>
                </a:cubicBezTo>
                <a:cubicBezTo>
                  <a:pt x="18281" y="80"/>
                  <a:pt x="18151" y="0"/>
                  <a:pt x="18071" y="0"/>
                </a:cubicBezTo>
                <a:close/>
                <a:moveTo>
                  <a:pt x="1798" y="6283"/>
                </a:moveTo>
                <a:cubicBezTo>
                  <a:pt x="1740" y="6283"/>
                  <a:pt x="1720" y="6362"/>
                  <a:pt x="1755" y="6456"/>
                </a:cubicBezTo>
                <a:cubicBezTo>
                  <a:pt x="1789" y="6550"/>
                  <a:pt x="1837" y="6627"/>
                  <a:pt x="1861" y="6627"/>
                </a:cubicBezTo>
                <a:cubicBezTo>
                  <a:pt x="1885" y="6627"/>
                  <a:pt x="1905" y="6550"/>
                  <a:pt x="1905" y="6456"/>
                </a:cubicBezTo>
                <a:cubicBezTo>
                  <a:pt x="1905" y="6362"/>
                  <a:pt x="1857" y="6283"/>
                  <a:pt x="1798" y="6283"/>
                </a:cubicBezTo>
                <a:close/>
                <a:moveTo>
                  <a:pt x="2488" y="6556"/>
                </a:moveTo>
                <a:cubicBezTo>
                  <a:pt x="2458" y="6548"/>
                  <a:pt x="2430" y="6572"/>
                  <a:pt x="2398" y="6625"/>
                </a:cubicBezTo>
                <a:cubicBezTo>
                  <a:pt x="2350" y="6706"/>
                  <a:pt x="2379" y="6807"/>
                  <a:pt x="2463" y="6861"/>
                </a:cubicBezTo>
                <a:cubicBezTo>
                  <a:pt x="2662" y="6990"/>
                  <a:pt x="2714" y="6913"/>
                  <a:pt x="2588" y="6677"/>
                </a:cubicBezTo>
                <a:cubicBezTo>
                  <a:pt x="2548" y="6604"/>
                  <a:pt x="2517" y="6564"/>
                  <a:pt x="2488" y="6556"/>
                </a:cubicBezTo>
                <a:close/>
                <a:moveTo>
                  <a:pt x="3044" y="6969"/>
                </a:moveTo>
                <a:cubicBezTo>
                  <a:pt x="2953" y="6969"/>
                  <a:pt x="2908" y="7021"/>
                  <a:pt x="2946" y="7084"/>
                </a:cubicBezTo>
                <a:cubicBezTo>
                  <a:pt x="2983" y="7147"/>
                  <a:pt x="3088" y="7197"/>
                  <a:pt x="3179" y="7197"/>
                </a:cubicBezTo>
                <a:cubicBezTo>
                  <a:pt x="3269" y="7197"/>
                  <a:pt x="3312" y="7147"/>
                  <a:pt x="3275" y="7084"/>
                </a:cubicBezTo>
                <a:cubicBezTo>
                  <a:pt x="3237" y="7021"/>
                  <a:pt x="3134" y="6969"/>
                  <a:pt x="3044" y="6969"/>
                </a:cubicBezTo>
                <a:close/>
                <a:moveTo>
                  <a:pt x="6760" y="7013"/>
                </a:moveTo>
                <a:cubicBezTo>
                  <a:pt x="6654" y="7124"/>
                  <a:pt x="6812" y="7247"/>
                  <a:pt x="7716" y="7758"/>
                </a:cubicBezTo>
                <a:cubicBezTo>
                  <a:pt x="8558" y="8233"/>
                  <a:pt x="8704" y="8291"/>
                  <a:pt x="8703" y="8141"/>
                </a:cubicBezTo>
                <a:cubicBezTo>
                  <a:pt x="8703" y="8010"/>
                  <a:pt x="6841" y="6928"/>
                  <a:pt x="6760" y="7013"/>
                </a:cubicBezTo>
                <a:close/>
                <a:moveTo>
                  <a:pt x="4260" y="8111"/>
                </a:moveTo>
                <a:cubicBezTo>
                  <a:pt x="4224" y="8111"/>
                  <a:pt x="4223" y="8161"/>
                  <a:pt x="4258" y="8219"/>
                </a:cubicBezTo>
                <a:cubicBezTo>
                  <a:pt x="4292" y="8278"/>
                  <a:pt x="4270" y="8357"/>
                  <a:pt x="4208" y="8397"/>
                </a:cubicBezTo>
                <a:cubicBezTo>
                  <a:pt x="4145" y="8437"/>
                  <a:pt x="4123" y="8520"/>
                  <a:pt x="4160" y="8581"/>
                </a:cubicBezTo>
                <a:cubicBezTo>
                  <a:pt x="4196" y="8642"/>
                  <a:pt x="4161" y="8775"/>
                  <a:pt x="4083" y="8873"/>
                </a:cubicBezTo>
                <a:cubicBezTo>
                  <a:pt x="3962" y="9025"/>
                  <a:pt x="3979" y="9085"/>
                  <a:pt x="4195" y="9267"/>
                </a:cubicBezTo>
                <a:cubicBezTo>
                  <a:pt x="4336" y="9386"/>
                  <a:pt x="4507" y="9484"/>
                  <a:pt x="4576" y="9484"/>
                </a:cubicBezTo>
                <a:cubicBezTo>
                  <a:pt x="4702" y="9484"/>
                  <a:pt x="5357" y="8698"/>
                  <a:pt x="5286" y="8633"/>
                </a:cubicBezTo>
                <a:cubicBezTo>
                  <a:pt x="5209" y="8562"/>
                  <a:pt x="4323" y="8111"/>
                  <a:pt x="4260" y="8111"/>
                </a:cubicBezTo>
                <a:close/>
                <a:moveTo>
                  <a:pt x="2917" y="9304"/>
                </a:moveTo>
                <a:cubicBezTo>
                  <a:pt x="2886" y="9313"/>
                  <a:pt x="2856" y="9335"/>
                  <a:pt x="2837" y="9367"/>
                </a:cubicBezTo>
                <a:cubicBezTo>
                  <a:pt x="2800" y="9431"/>
                  <a:pt x="2845" y="9484"/>
                  <a:pt x="2940" y="9484"/>
                </a:cubicBezTo>
                <a:cubicBezTo>
                  <a:pt x="3132" y="9484"/>
                  <a:pt x="3160" y="9415"/>
                  <a:pt x="3008" y="9317"/>
                </a:cubicBezTo>
                <a:cubicBezTo>
                  <a:pt x="2980" y="9299"/>
                  <a:pt x="2948" y="9295"/>
                  <a:pt x="2917" y="9304"/>
                </a:cubicBezTo>
                <a:close/>
                <a:moveTo>
                  <a:pt x="12016" y="20109"/>
                </a:moveTo>
                <a:cubicBezTo>
                  <a:pt x="11907" y="20109"/>
                  <a:pt x="11970" y="20207"/>
                  <a:pt x="12189" y="20376"/>
                </a:cubicBezTo>
                <a:cubicBezTo>
                  <a:pt x="12544" y="20649"/>
                  <a:pt x="13145" y="20751"/>
                  <a:pt x="13259" y="20558"/>
                </a:cubicBezTo>
                <a:cubicBezTo>
                  <a:pt x="13295" y="20498"/>
                  <a:pt x="13101" y="20452"/>
                  <a:pt x="12818" y="20452"/>
                </a:cubicBezTo>
                <a:cubicBezTo>
                  <a:pt x="12472" y="20452"/>
                  <a:pt x="12295" y="20398"/>
                  <a:pt x="12251" y="20280"/>
                </a:cubicBezTo>
                <a:cubicBezTo>
                  <a:pt x="12217" y="20186"/>
                  <a:pt x="12112" y="20109"/>
                  <a:pt x="12016" y="201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05"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206"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207"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208"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09"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0"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1"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 name="Rectangle"/>
          <p:cNvSpPr/>
          <p:nvPr/>
        </p:nvSpPr>
        <p:spPr>
          <a:xfrm>
            <a:off x="16267500"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214" name="Image" descr="Image"/>
          <p:cNvPicPr>
            <a:picLocks noChangeAspect="1"/>
          </p:cNvPicPr>
          <p:nvPr/>
        </p:nvPicPr>
        <p:blipFill>
          <a:blip r:embed="rId4">
            <a:extLst/>
          </a:blip>
          <a:srcRect l="1311" t="3571" r="1008" b="56"/>
          <a:stretch>
            <a:fillRect/>
          </a:stretch>
        </p:blipFill>
        <p:spPr>
          <a:xfrm>
            <a:off x="19165309" y="9270913"/>
            <a:ext cx="4103787" cy="3954652"/>
          </a:xfrm>
          <a:custGeom>
            <a:avLst/>
            <a:gdLst/>
            <a:ahLst/>
            <a:cxnLst>
              <a:cxn ang="0">
                <a:pos x="wd2" y="hd2"/>
              </a:cxn>
              <a:cxn ang="5400000">
                <a:pos x="wd2" y="hd2"/>
              </a:cxn>
              <a:cxn ang="10800000">
                <a:pos x="wd2" y="hd2"/>
              </a:cxn>
              <a:cxn ang="16200000">
                <a:pos x="wd2" y="hd2"/>
              </a:cxn>
            </a:cxnLst>
            <a:rect l="0" t="0" r="r" b="b"/>
            <a:pathLst>
              <a:path w="21531" h="21581" fill="norm" stroke="1" extrusionOk="0">
                <a:moveTo>
                  <a:pt x="18071" y="0"/>
                </a:moveTo>
                <a:cubicBezTo>
                  <a:pt x="17845" y="0"/>
                  <a:pt x="16899" y="1271"/>
                  <a:pt x="17026" y="1403"/>
                </a:cubicBezTo>
                <a:cubicBezTo>
                  <a:pt x="17196" y="1581"/>
                  <a:pt x="16835" y="2077"/>
                  <a:pt x="16593" y="1997"/>
                </a:cubicBezTo>
                <a:cubicBezTo>
                  <a:pt x="16445" y="1948"/>
                  <a:pt x="16278" y="2098"/>
                  <a:pt x="15929" y="2595"/>
                </a:cubicBezTo>
                <a:cubicBezTo>
                  <a:pt x="15672" y="2959"/>
                  <a:pt x="15250" y="3513"/>
                  <a:pt x="14992" y="3827"/>
                </a:cubicBezTo>
                <a:cubicBezTo>
                  <a:pt x="14579" y="4328"/>
                  <a:pt x="14470" y="4398"/>
                  <a:pt x="14107" y="4394"/>
                </a:cubicBezTo>
                <a:cubicBezTo>
                  <a:pt x="13738" y="4391"/>
                  <a:pt x="13696" y="4360"/>
                  <a:pt x="13722" y="4121"/>
                </a:cubicBezTo>
                <a:cubicBezTo>
                  <a:pt x="13737" y="3974"/>
                  <a:pt x="13696" y="3784"/>
                  <a:pt x="13628" y="3699"/>
                </a:cubicBezTo>
                <a:cubicBezTo>
                  <a:pt x="13447" y="3473"/>
                  <a:pt x="13824" y="3350"/>
                  <a:pt x="14119" y="3539"/>
                </a:cubicBezTo>
                <a:lnTo>
                  <a:pt x="14350" y="3688"/>
                </a:lnTo>
                <a:lnTo>
                  <a:pt x="14132" y="3428"/>
                </a:lnTo>
                <a:cubicBezTo>
                  <a:pt x="13873" y="3121"/>
                  <a:pt x="13141" y="2748"/>
                  <a:pt x="12787" y="2744"/>
                </a:cubicBezTo>
                <a:cubicBezTo>
                  <a:pt x="12631" y="2742"/>
                  <a:pt x="12269" y="3002"/>
                  <a:pt x="11829" y="3428"/>
                </a:cubicBezTo>
                <a:cubicBezTo>
                  <a:pt x="11440" y="3805"/>
                  <a:pt x="11098" y="4113"/>
                  <a:pt x="11069" y="4113"/>
                </a:cubicBezTo>
                <a:cubicBezTo>
                  <a:pt x="10881" y="4113"/>
                  <a:pt x="9007" y="2396"/>
                  <a:pt x="8639" y="1886"/>
                </a:cubicBezTo>
                <a:cubicBezTo>
                  <a:pt x="8291" y="1406"/>
                  <a:pt x="8161" y="1296"/>
                  <a:pt x="8060" y="1401"/>
                </a:cubicBezTo>
                <a:cubicBezTo>
                  <a:pt x="7958" y="1507"/>
                  <a:pt x="7913" y="1481"/>
                  <a:pt x="7864" y="1284"/>
                </a:cubicBezTo>
                <a:cubicBezTo>
                  <a:pt x="7829" y="1145"/>
                  <a:pt x="7759" y="1058"/>
                  <a:pt x="7706" y="1092"/>
                </a:cubicBezTo>
                <a:cubicBezTo>
                  <a:pt x="7653" y="1126"/>
                  <a:pt x="7690" y="1283"/>
                  <a:pt x="7789" y="1440"/>
                </a:cubicBezTo>
                <a:cubicBezTo>
                  <a:pt x="7929" y="1663"/>
                  <a:pt x="7940" y="1756"/>
                  <a:pt x="7837" y="1863"/>
                </a:cubicBezTo>
                <a:cubicBezTo>
                  <a:pt x="7734" y="1969"/>
                  <a:pt x="7661" y="1939"/>
                  <a:pt x="7508" y="1728"/>
                </a:cubicBezTo>
                <a:cubicBezTo>
                  <a:pt x="7336" y="1491"/>
                  <a:pt x="7304" y="1482"/>
                  <a:pt x="7241" y="1650"/>
                </a:cubicBezTo>
                <a:cubicBezTo>
                  <a:pt x="7202" y="1756"/>
                  <a:pt x="7124" y="1814"/>
                  <a:pt x="7069" y="1778"/>
                </a:cubicBezTo>
                <a:cubicBezTo>
                  <a:pt x="7013" y="1742"/>
                  <a:pt x="6860" y="1893"/>
                  <a:pt x="6729" y="2114"/>
                </a:cubicBezTo>
                <a:cubicBezTo>
                  <a:pt x="6599" y="2334"/>
                  <a:pt x="6417" y="2514"/>
                  <a:pt x="6325" y="2514"/>
                </a:cubicBezTo>
                <a:cubicBezTo>
                  <a:pt x="6202" y="2514"/>
                  <a:pt x="6176" y="2587"/>
                  <a:pt x="6225" y="2794"/>
                </a:cubicBezTo>
                <a:cubicBezTo>
                  <a:pt x="6327" y="3215"/>
                  <a:pt x="5956" y="3390"/>
                  <a:pt x="5526" y="3125"/>
                </a:cubicBezTo>
                <a:cubicBezTo>
                  <a:pt x="5219" y="2936"/>
                  <a:pt x="5193" y="2937"/>
                  <a:pt x="4988" y="3130"/>
                </a:cubicBezTo>
                <a:cubicBezTo>
                  <a:pt x="4846" y="3264"/>
                  <a:pt x="4787" y="3439"/>
                  <a:pt x="4814" y="3656"/>
                </a:cubicBezTo>
                <a:cubicBezTo>
                  <a:pt x="4852" y="3975"/>
                  <a:pt x="4607" y="4340"/>
                  <a:pt x="4457" y="4184"/>
                </a:cubicBezTo>
                <a:cubicBezTo>
                  <a:pt x="4377" y="4101"/>
                  <a:pt x="4309" y="3737"/>
                  <a:pt x="4299" y="3342"/>
                </a:cubicBezTo>
                <a:cubicBezTo>
                  <a:pt x="4295" y="3182"/>
                  <a:pt x="4226" y="3084"/>
                  <a:pt x="4114" y="3084"/>
                </a:cubicBezTo>
                <a:cubicBezTo>
                  <a:pt x="4015" y="3084"/>
                  <a:pt x="3801" y="2912"/>
                  <a:pt x="3639" y="2701"/>
                </a:cubicBezTo>
                <a:cubicBezTo>
                  <a:pt x="3477" y="2489"/>
                  <a:pt x="3241" y="2288"/>
                  <a:pt x="3116" y="2255"/>
                </a:cubicBezTo>
                <a:cubicBezTo>
                  <a:pt x="2827" y="2176"/>
                  <a:pt x="2823" y="2354"/>
                  <a:pt x="3110" y="2514"/>
                </a:cubicBezTo>
                <a:cubicBezTo>
                  <a:pt x="3407" y="2680"/>
                  <a:pt x="3392" y="2762"/>
                  <a:pt x="2937" y="3476"/>
                </a:cubicBezTo>
                <a:cubicBezTo>
                  <a:pt x="2612" y="3987"/>
                  <a:pt x="2564" y="4133"/>
                  <a:pt x="2663" y="4325"/>
                </a:cubicBezTo>
                <a:cubicBezTo>
                  <a:pt x="2800" y="4592"/>
                  <a:pt x="2658" y="4746"/>
                  <a:pt x="2379" y="4635"/>
                </a:cubicBezTo>
                <a:cubicBezTo>
                  <a:pt x="2242" y="4580"/>
                  <a:pt x="2217" y="4430"/>
                  <a:pt x="2254" y="3892"/>
                </a:cubicBezTo>
                <a:lnTo>
                  <a:pt x="2300" y="3218"/>
                </a:lnTo>
                <a:lnTo>
                  <a:pt x="1886" y="3177"/>
                </a:lnTo>
                <a:cubicBezTo>
                  <a:pt x="1658" y="3155"/>
                  <a:pt x="1385" y="3170"/>
                  <a:pt x="1278" y="3212"/>
                </a:cubicBezTo>
                <a:cubicBezTo>
                  <a:pt x="1098" y="3282"/>
                  <a:pt x="1098" y="3294"/>
                  <a:pt x="1301" y="3366"/>
                </a:cubicBezTo>
                <a:cubicBezTo>
                  <a:pt x="1779" y="3535"/>
                  <a:pt x="1849" y="3627"/>
                  <a:pt x="1878" y="4124"/>
                </a:cubicBezTo>
                <a:cubicBezTo>
                  <a:pt x="1924" y="4935"/>
                  <a:pt x="1998" y="5142"/>
                  <a:pt x="2238" y="5142"/>
                </a:cubicBezTo>
                <a:cubicBezTo>
                  <a:pt x="2358" y="5142"/>
                  <a:pt x="2541" y="5188"/>
                  <a:pt x="2646" y="5246"/>
                </a:cubicBezTo>
                <a:cubicBezTo>
                  <a:pt x="3559" y="5749"/>
                  <a:pt x="3887" y="5863"/>
                  <a:pt x="4555" y="5897"/>
                </a:cubicBezTo>
                <a:lnTo>
                  <a:pt x="5288" y="5934"/>
                </a:lnTo>
                <a:lnTo>
                  <a:pt x="5684" y="5358"/>
                </a:lnTo>
                <a:cubicBezTo>
                  <a:pt x="6013" y="4880"/>
                  <a:pt x="6134" y="4788"/>
                  <a:pt x="6379" y="4815"/>
                </a:cubicBezTo>
                <a:cubicBezTo>
                  <a:pt x="6542" y="4832"/>
                  <a:pt x="6732" y="4810"/>
                  <a:pt x="6802" y="4765"/>
                </a:cubicBezTo>
                <a:cubicBezTo>
                  <a:pt x="6872" y="4720"/>
                  <a:pt x="7122" y="4675"/>
                  <a:pt x="7358" y="4665"/>
                </a:cubicBezTo>
                <a:cubicBezTo>
                  <a:pt x="7720" y="4650"/>
                  <a:pt x="7965" y="4770"/>
                  <a:pt x="8909" y="5427"/>
                </a:cubicBezTo>
                <a:cubicBezTo>
                  <a:pt x="9526" y="5856"/>
                  <a:pt x="10056" y="6252"/>
                  <a:pt x="10088" y="6307"/>
                </a:cubicBezTo>
                <a:cubicBezTo>
                  <a:pt x="10120" y="6361"/>
                  <a:pt x="10150" y="7153"/>
                  <a:pt x="10153" y="8065"/>
                </a:cubicBezTo>
                <a:lnTo>
                  <a:pt x="10157" y="9724"/>
                </a:lnTo>
                <a:lnTo>
                  <a:pt x="9807" y="10233"/>
                </a:lnTo>
                <a:cubicBezTo>
                  <a:pt x="9614" y="10514"/>
                  <a:pt x="8941" y="11287"/>
                  <a:pt x="8312" y="11951"/>
                </a:cubicBezTo>
                <a:cubicBezTo>
                  <a:pt x="7683" y="12615"/>
                  <a:pt x="7169" y="13221"/>
                  <a:pt x="7169" y="13298"/>
                </a:cubicBezTo>
                <a:cubicBezTo>
                  <a:pt x="7169" y="13374"/>
                  <a:pt x="7110" y="13498"/>
                  <a:pt x="7037" y="13573"/>
                </a:cubicBezTo>
                <a:cubicBezTo>
                  <a:pt x="6964" y="13649"/>
                  <a:pt x="6954" y="13709"/>
                  <a:pt x="7015" y="13709"/>
                </a:cubicBezTo>
                <a:cubicBezTo>
                  <a:pt x="7075" y="13709"/>
                  <a:pt x="7178" y="13655"/>
                  <a:pt x="7244" y="13586"/>
                </a:cubicBezTo>
                <a:cubicBezTo>
                  <a:pt x="7431" y="13390"/>
                  <a:pt x="7982" y="13800"/>
                  <a:pt x="7814" y="14010"/>
                </a:cubicBezTo>
                <a:cubicBezTo>
                  <a:pt x="7745" y="14097"/>
                  <a:pt x="7616" y="14166"/>
                  <a:pt x="7527" y="14166"/>
                </a:cubicBezTo>
                <a:cubicBezTo>
                  <a:pt x="7404" y="14166"/>
                  <a:pt x="7383" y="14245"/>
                  <a:pt x="7437" y="14480"/>
                </a:cubicBezTo>
                <a:cubicBezTo>
                  <a:pt x="7546" y="14951"/>
                  <a:pt x="8033" y="15263"/>
                  <a:pt x="8206" y="14972"/>
                </a:cubicBezTo>
                <a:cubicBezTo>
                  <a:pt x="8242" y="14910"/>
                  <a:pt x="8434" y="14964"/>
                  <a:pt x="8651" y="15098"/>
                </a:cubicBezTo>
                <a:cubicBezTo>
                  <a:pt x="8900" y="15251"/>
                  <a:pt x="9032" y="15284"/>
                  <a:pt x="9032" y="15193"/>
                </a:cubicBezTo>
                <a:cubicBezTo>
                  <a:pt x="9032" y="15117"/>
                  <a:pt x="9168" y="14886"/>
                  <a:pt x="9334" y="14682"/>
                </a:cubicBezTo>
                <a:cubicBezTo>
                  <a:pt x="9500" y="14478"/>
                  <a:pt x="9826" y="14030"/>
                  <a:pt x="10059" y="13686"/>
                </a:cubicBezTo>
                <a:lnTo>
                  <a:pt x="10482" y="13060"/>
                </a:lnTo>
                <a:lnTo>
                  <a:pt x="11046" y="13107"/>
                </a:lnTo>
                <a:cubicBezTo>
                  <a:pt x="11356" y="13134"/>
                  <a:pt x="11674" y="13178"/>
                  <a:pt x="11754" y="13205"/>
                </a:cubicBezTo>
                <a:cubicBezTo>
                  <a:pt x="12066" y="13309"/>
                  <a:pt x="11798" y="13632"/>
                  <a:pt x="11171" y="13904"/>
                </a:cubicBezTo>
                <a:cubicBezTo>
                  <a:pt x="10328" y="14271"/>
                  <a:pt x="9890" y="14618"/>
                  <a:pt x="9470" y="15256"/>
                </a:cubicBezTo>
                <a:lnTo>
                  <a:pt x="9130" y="15767"/>
                </a:lnTo>
                <a:lnTo>
                  <a:pt x="8535" y="15695"/>
                </a:lnTo>
                <a:cubicBezTo>
                  <a:pt x="8175" y="15651"/>
                  <a:pt x="7883" y="15669"/>
                  <a:pt x="7800" y="15741"/>
                </a:cubicBezTo>
                <a:cubicBezTo>
                  <a:pt x="7702" y="15825"/>
                  <a:pt x="7532" y="15814"/>
                  <a:pt x="7223" y="15702"/>
                </a:cubicBezTo>
                <a:cubicBezTo>
                  <a:pt x="6981" y="15614"/>
                  <a:pt x="6626" y="15540"/>
                  <a:pt x="6434" y="15540"/>
                </a:cubicBezTo>
                <a:cubicBezTo>
                  <a:pt x="6241" y="15539"/>
                  <a:pt x="6053" y="15483"/>
                  <a:pt x="6013" y="15416"/>
                </a:cubicBezTo>
                <a:cubicBezTo>
                  <a:pt x="5973" y="15349"/>
                  <a:pt x="5874" y="15321"/>
                  <a:pt x="5794" y="15353"/>
                </a:cubicBezTo>
                <a:cubicBezTo>
                  <a:pt x="5631" y="15419"/>
                  <a:pt x="5376" y="15158"/>
                  <a:pt x="5488" y="15041"/>
                </a:cubicBezTo>
                <a:cubicBezTo>
                  <a:pt x="5528" y="15000"/>
                  <a:pt x="5722" y="14968"/>
                  <a:pt x="5919" y="14968"/>
                </a:cubicBezTo>
                <a:cubicBezTo>
                  <a:pt x="6350" y="14968"/>
                  <a:pt x="6497" y="14794"/>
                  <a:pt x="6152" y="14693"/>
                </a:cubicBezTo>
                <a:lnTo>
                  <a:pt x="5907" y="14621"/>
                </a:lnTo>
                <a:lnTo>
                  <a:pt x="6136" y="14420"/>
                </a:lnTo>
                <a:cubicBezTo>
                  <a:pt x="6399" y="14189"/>
                  <a:pt x="6339" y="13883"/>
                  <a:pt x="6030" y="13883"/>
                </a:cubicBezTo>
                <a:cubicBezTo>
                  <a:pt x="5747" y="13883"/>
                  <a:pt x="5538" y="13534"/>
                  <a:pt x="5713" y="13352"/>
                </a:cubicBezTo>
                <a:cubicBezTo>
                  <a:pt x="5785" y="13277"/>
                  <a:pt x="5933" y="13209"/>
                  <a:pt x="6042" y="13200"/>
                </a:cubicBezTo>
                <a:cubicBezTo>
                  <a:pt x="6327" y="13179"/>
                  <a:pt x="6511" y="13037"/>
                  <a:pt x="6511" y="12839"/>
                </a:cubicBezTo>
                <a:cubicBezTo>
                  <a:pt x="6511" y="12729"/>
                  <a:pt x="6442" y="12687"/>
                  <a:pt x="6319" y="12724"/>
                </a:cubicBezTo>
                <a:cubicBezTo>
                  <a:pt x="6213" y="12756"/>
                  <a:pt x="5953" y="12798"/>
                  <a:pt x="5742" y="12817"/>
                </a:cubicBezTo>
                <a:cubicBezTo>
                  <a:pt x="5403" y="12848"/>
                  <a:pt x="5359" y="12822"/>
                  <a:pt x="5359" y="12585"/>
                </a:cubicBezTo>
                <a:cubicBezTo>
                  <a:pt x="5359" y="12376"/>
                  <a:pt x="5453" y="12283"/>
                  <a:pt x="5796" y="12159"/>
                </a:cubicBezTo>
                <a:cubicBezTo>
                  <a:pt x="6038" y="12071"/>
                  <a:pt x="6393" y="11999"/>
                  <a:pt x="6586" y="11998"/>
                </a:cubicBezTo>
                <a:cubicBezTo>
                  <a:pt x="7065" y="11996"/>
                  <a:pt x="7111" y="11851"/>
                  <a:pt x="6725" y="11554"/>
                </a:cubicBezTo>
                <a:cubicBezTo>
                  <a:pt x="6547" y="11417"/>
                  <a:pt x="6400" y="11228"/>
                  <a:pt x="6400" y="11134"/>
                </a:cubicBezTo>
                <a:cubicBezTo>
                  <a:pt x="6400" y="10890"/>
                  <a:pt x="6932" y="10698"/>
                  <a:pt x="7131" y="10870"/>
                </a:cubicBezTo>
                <a:cubicBezTo>
                  <a:pt x="7249" y="10972"/>
                  <a:pt x="7318" y="10972"/>
                  <a:pt x="7414" y="10872"/>
                </a:cubicBezTo>
                <a:cubicBezTo>
                  <a:pt x="7484" y="10800"/>
                  <a:pt x="7667" y="10738"/>
                  <a:pt x="7820" y="10736"/>
                </a:cubicBezTo>
                <a:cubicBezTo>
                  <a:pt x="8065" y="10733"/>
                  <a:pt x="8076" y="10718"/>
                  <a:pt x="7906" y="10615"/>
                </a:cubicBezTo>
                <a:cubicBezTo>
                  <a:pt x="7799" y="10550"/>
                  <a:pt x="7738" y="10453"/>
                  <a:pt x="7770" y="10398"/>
                </a:cubicBezTo>
                <a:cubicBezTo>
                  <a:pt x="7803" y="10343"/>
                  <a:pt x="7776" y="10264"/>
                  <a:pt x="7712" y="10223"/>
                </a:cubicBezTo>
                <a:cubicBezTo>
                  <a:pt x="7630" y="10169"/>
                  <a:pt x="7631" y="10104"/>
                  <a:pt x="7714" y="9999"/>
                </a:cubicBezTo>
                <a:cubicBezTo>
                  <a:pt x="7805" y="9885"/>
                  <a:pt x="7754" y="9821"/>
                  <a:pt x="7487" y="9724"/>
                </a:cubicBezTo>
                <a:cubicBezTo>
                  <a:pt x="7188" y="9616"/>
                  <a:pt x="7159" y="9575"/>
                  <a:pt x="7283" y="9419"/>
                </a:cubicBezTo>
                <a:cubicBezTo>
                  <a:pt x="7362" y="9320"/>
                  <a:pt x="7517" y="9263"/>
                  <a:pt x="7627" y="9293"/>
                </a:cubicBezTo>
                <a:cubicBezTo>
                  <a:pt x="7736" y="9323"/>
                  <a:pt x="7827" y="9306"/>
                  <a:pt x="7827" y="9257"/>
                </a:cubicBezTo>
                <a:cubicBezTo>
                  <a:pt x="7827" y="9207"/>
                  <a:pt x="7720" y="9138"/>
                  <a:pt x="7591" y="9103"/>
                </a:cubicBezTo>
                <a:cubicBezTo>
                  <a:pt x="7419" y="9056"/>
                  <a:pt x="7375" y="8977"/>
                  <a:pt x="7418" y="8804"/>
                </a:cubicBezTo>
                <a:cubicBezTo>
                  <a:pt x="7451" y="8675"/>
                  <a:pt x="7431" y="8568"/>
                  <a:pt x="7377" y="8568"/>
                </a:cubicBezTo>
                <a:cubicBezTo>
                  <a:pt x="7322" y="8568"/>
                  <a:pt x="7277" y="8691"/>
                  <a:pt x="7277" y="8841"/>
                </a:cubicBezTo>
                <a:cubicBezTo>
                  <a:pt x="7277" y="8990"/>
                  <a:pt x="7204" y="9175"/>
                  <a:pt x="7114" y="9252"/>
                </a:cubicBezTo>
                <a:cubicBezTo>
                  <a:pt x="6917" y="9423"/>
                  <a:pt x="6619" y="9326"/>
                  <a:pt x="6619" y="9090"/>
                </a:cubicBezTo>
                <a:cubicBezTo>
                  <a:pt x="6619" y="8996"/>
                  <a:pt x="6521" y="8865"/>
                  <a:pt x="6400" y="8797"/>
                </a:cubicBezTo>
                <a:cubicBezTo>
                  <a:pt x="6224" y="8699"/>
                  <a:pt x="6182" y="8710"/>
                  <a:pt x="6182" y="8854"/>
                </a:cubicBezTo>
                <a:cubicBezTo>
                  <a:pt x="6182" y="8952"/>
                  <a:pt x="6120" y="9056"/>
                  <a:pt x="6044" y="9083"/>
                </a:cubicBezTo>
                <a:cubicBezTo>
                  <a:pt x="5241" y="9377"/>
                  <a:pt x="5268" y="9352"/>
                  <a:pt x="5453" y="9646"/>
                </a:cubicBezTo>
                <a:cubicBezTo>
                  <a:pt x="5615" y="9905"/>
                  <a:pt x="5611" y="9930"/>
                  <a:pt x="5359" y="10101"/>
                </a:cubicBezTo>
                <a:cubicBezTo>
                  <a:pt x="5028" y="10327"/>
                  <a:pt x="4929" y="10328"/>
                  <a:pt x="4755" y="10110"/>
                </a:cubicBezTo>
                <a:cubicBezTo>
                  <a:pt x="4650" y="9978"/>
                  <a:pt x="4582" y="9969"/>
                  <a:pt x="4466" y="10069"/>
                </a:cubicBezTo>
                <a:cubicBezTo>
                  <a:pt x="4347" y="10171"/>
                  <a:pt x="4257" y="10133"/>
                  <a:pt x="4047" y="9898"/>
                </a:cubicBezTo>
                <a:cubicBezTo>
                  <a:pt x="3900" y="9732"/>
                  <a:pt x="3754" y="9597"/>
                  <a:pt x="3722" y="9597"/>
                </a:cubicBezTo>
                <a:cubicBezTo>
                  <a:pt x="3691" y="9597"/>
                  <a:pt x="3676" y="9865"/>
                  <a:pt x="3689" y="10194"/>
                </a:cubicBezTo>
                <a:cubicBezTo>
                  <a:pt x="3712" y="10779"/>
                  <a:pt x="3706" y="10794"/>
                  <a:pt x="3404" y="10801"/>
                </a:cubicBezTo>
                <a:cubicBezTo>
                  <a:pt x="3043" y="10809"/>
                  <a:pt x="2872" y="10555"/>
                  <a:pt x="2971" y="10158"/>
                </a:cubicBezTo>
                <a:cubicBezTo>
                  <a:pt x="3031" y="9914"/>
                  <a:pt x="3019" y="9901"/>
                  <a:pt x="2860" y="10036"/>
                </a:cubicBezTo>
                <a:cubicBezTo>
                  <a:pt x="2654" y="10213"/>
                  <a:pt x="2411" y="10106"/>
                  <a:pt x="2496" y="9876"/>
                </a:cubicBezTo>
                <a:cubicBezTo>
                  <a:pt x="2528" y="9790"/>
                  <a:pt x="2513" y="9695"/>
                  <a:pt x="2465" y="9664"/>
                </a:cubicBezTo>
                <a:cubicBezTo>
                  <a:pt x="2330" y="9577"/>
                  <a:pt x="2396" y="9134"/>
                  <a:pt x="2558" y="9029"/>
                </a:cubicBezTo>
                <a:cubicBezTo>
                  <a:pt x="2638" y="8978"/>
                  <a:pt x="2676" y="8858"/>
                  <a:pt x="2642" y="8765"/>
                </a:cubicBezTo>
                <a:cubicBezTo>
                  <a:pt x="2608" y="8672"/>
                  <a:pt x="2633" y="8540"/>
                  <a:pt x="2700" y="8470"/>
                </a:cubicBezTo>
                <a:cubicBezTo>
                  <a:pt x="2789" y="8378"/>
                  <a:pt x="2707" y="8242"/>
                  <a:pt x="2398" y="7964"/>
                </a:cubicBezTo>
                <a:cubicBezTo>
                  <a:pt x="2088" y="7684"/>
                  <a:pt x="2004" y="7538"/>
                  <a:pt x="2077" y="7418"/>
                </a:cubicBezTo>
                <a:cubicBezTo>
                  <a:pt x="2133" y="7328"/>
                  <a:pt x="2180" y="7143"/>
                  <a:pt x="2184" y="7004"/>
                </a:cubicBezTo>
                <a:cubicBezTo>
                  <a:pt x="2188" y="6817"/>
                  <a:pt x="2153" y="6783"/>
                  <a:pt x="2052" y="6870"/>
                </a:cubicBezTo>
                <a:cubicBezTo>
                  <a:pt x="1978" y="6934"/>
                  <a:pt x="1943" y="7053"/>
                  <a:pt x="1973" y="7136"/>
                </a:cubicBezTo>
                <a:cubicBezTo>
                  <a:pt x="2006" y="7225"/>
                  <a:pt x="1887" y="7361"/>
                  <a:pt x="1686" y="7465"/>
                </a:cubicBezTo>
                <a:cubicBezTo>
                  <a:pt x="1379" y="7625"/>
                  <a:pt x="1338" y="7625"/>
                  <a:pt x="1280" y="7468"/>
                </a:cubicBezTo>
                <a:cubicBezTo>
                  <a:pt x="1228" y="7326"/>
                  <a:pt x="1199" y="7322"/>
                  <a:pt x="1124" y="7446"/>
                </a:cubicBezTo>
                <a:cubicBezTo>
                  <a:pt x="954" y="7724"/>
                  <a:pt x="1023" y="8069"/>
                  <a:pt x="1305" y="8345"/>
                </a:cubicBezTo>
                <a:cubicBezTo>
                  <a:pt x="1574" y="8608"/>
                  <a:pt x="1637" y="9023"/>
                  <a:pt x="1411" y="9046"/>
                </a:cubicBezTo>
                <a:cubicBezTo>
                  <a:pt x="1351" y="9053"/>
                  <a:pt x="1244" y="8944"/>
                  <a:pt x="1176" y="8804"/>
                </a:cubicBezTo>
                <a:cubicBezTo>
                  <a:pt x="1107" y="8664"/>
                  <a:pt x="928" y="8482"/>
                  <a:pt x="774" y="8399"/>
                </a:cubicBezTo>
                <a:cubicBezTo>
                  <a:pt x="306" y="8146"/>
                  <a:pt x="307" y="8508"/>
                  <a:pt x="776" y="8969"/>
                </a:cubicBezTo>
                <a:lnTo>
                  <a:pt x="1176" y="9363"/>
                </a:lnTo>
                <a:lnTo>
                  <a:pt x="764" y="9542"/>
                </a:lnTo>
                <a:cubicBezTo>
                  <a:pt x="486" y="9663"/>
                  <a:pt x="369" y="9777"/>
                  <a:pt x="410" y="9887"/>
                </a:cubicBezTo>
                <a:cubicBezTo>
                  <a:pt x="444" y="9980"/>
                  <a:pt x="377" y="10103"/>
                  <a:pt x="251" y="10173"/>
                </a:cubicBezTo>
                <a:cubicBezTo>
                  <a:pt x="46" y="10287"/>
                  <a:pt x="31" y="10404"/>
                  <a:pt x="45" y="11946"/>
                </a:cubicBezTo>
                <a:cubicBezTo>
                  <a:pt x="53" y="12854"/>
                  <a:pt x="102" y="13622"/>
                  <a:pt x="151" y="13653"/>
                </a:cubicBezTo>
                <a:cubicBezTo>
                  <a:pt x="247" y="13715"/>
                  <a:pt x="231" y="13879"/>
                  <a:pt x="103" y="14184"/>
                </a:cubicBezTo>
                <a:cubicBezTo>
                  <a:pt x="60" y="14288"/>
                  <a:pt x="16" y="14696"/>
                  <a:pt x="6" y="15091"/>
                </a:cubicBezTo>
                <a:cubicBezTo>
                  <a:pt x="-13" y="15764"/>
                  <a:pt x="2" y="15814"/>
                  <a:pt x="251" y="15877"/>
                </a:cubicBezTo>
                <a:cubicBezTo>
                  <a:pt x="606" y="15968"/>
                  <a:pt x="651" y="16165"/>
                  <a:pt x="366" y="16373"/>
                </a:cubicBezTo>
                <a:cubicBezTo>
                  <a:pt x="57" y="16599"/>
                  <a:pt x="245" y="16703"/>
                  <a:pt x="709" y="16564"/>
                </a:cubicBezTo>
                <a:cubicBezTo>
                  <a:pt x="1462" y="16339"/>
                  <a:pt x="2291" y="16529"/>
                  <a:pt x="1663" y="16783"/>
                </a:cubicBezTo>
                <a:cubicBezTo>
                  <a:pt x="1524" y="16839"/>
                  <a:pt x="1287" y="16936"/>
                  <a:pt x="1136" y="16999"/>
                </a:cubicBezTo>
                <a:lnTo>
                  <a:pt x="861" y="17114"/>
                </a:lnTo>
                <a:lnTo>
                  <a:pt x="1149" y="17231"/>
                </a:lnTo>
                <a:cubicBezTo>
                  <a:pt x="1495" y="17373"/>
                  <a:pt x="1642" y="17691"/>
                  <a:pt x="1405" y="17785"/>
                </a:cubicBezTo>
                <a:cubicBezTo>
                  <a:pt x="1313" y="17822"/>
                  <a:pt x="1072" y="17824"/>
                  <a:pt x="870" y="17790"/>
                </a:cubicBezTo>
                <a:cubicBezTo>
                  <a:pt x="633" y="17750"/>
                  <a:pt x="418" y="17790"/>
                  <a:pt x="264" y="17902"/>
                </a:cubicBezTo>
                <a:cubicBezTo>
                  <a:pt x="57" y="18053"/>
                  <a:pt x="35" y="18140"/>
                  <a:pt x="106" y="18550"/>
                </a:cubicBezTo>
                <a:cubicBezTo>
                  <a:pt x="150" y="18810"/>
                  <a:pt x="190" y="19131"/>
                  <a:pt x="195" y="19263"/>
                </a:cubicBezTo>
                <a:cubicBezTo>
                  <a:pt x="200" y="19394"/>
                  <a:pt x="269" y="19582"/>
                  <a:pt x="347" y="19681"/>
                </a:cubicBezTo>
                <a:cubicBezTo>
                  <a:pt x="443" y="19801"/>
                  <a:pt x="452" y="19884"/>
                  <a:pt x="374" y="19934"/>
                </a:cubicBezTo>
                <a:cubicBezTo>
                  <a:pt x="147" y="20080"/>
                  <a:pt x="469" y="20440"/>
                  <a:pt x="891" y="20510"/>
                </a:cubicBezTo>
                <a:cubicBezTo>
                  <a:pt x="1116" y="20548"/>
                  <a:pt x="1399" y="20636"/>
                  <a:pt x="1519" y="20707"/>
                </a:cubicBezTo>
                <a:cubicBezTo>
                  <a:pt x="1640" y="20778"/>
                  <a:pt x="2356" y="20866"/>
                  <a:pt x="3110" y="20902"/>
                </a:cubicBezTo>
                <a:cubicBezTo>
                  <a:pt x="4160" y="20952"/>
                  <a:pt x="4546" y="21014"/>
                  <a:pt x="4753" y="21166"/>
                </a:cubicBezTo>
                <a:cubicBezTo>
                  <a:pt x="4945" y="21307"/>
                  <a:pt x="5238" y="21366"/>
                  <a:pt x="5761" y="21366"/>
                </a:cubicBezTo>
                <a:cubicBezTo>
                  <a:pt x="6166" y="21366"/>
                  <a:pt x="6527" y="21417"/>
                  <a:pt x="6565" y="21480"/>
                </a:cubicBezTo>
                <a:cubicBezTo>
                  <a:pt x="6605" y="21548"/>
                  <a:pt x="7218" y="21588"/>
                  <a:pt x="8079" y="21580"/>
                </a:cubicBezTo>
                <a:cubicBezTo>
                  <a:pt x="8874" y="21573"/>
                  <a:pt x="9381" y="21535"/>
                  <a:pt x="9203" y="21495"/>
                </a:cubicBezTo>
                <a:cubicBezTo>
                  <a:pt x="8690" y="21381"/>
                  <a:pt x="8920" y="21194"/>
                  <a:pt x="9582" y="21188"/>
                </a:cubicBezTo>
                <a:cubicBezTo>
                  <a:pt x="9915" y="21185"/>
                  <a:pt x="10261" y="21135"/>
                  <a:pt x="10350" y="21075"/>
                </a:cubicBezTo>
                <a:cubicBezTo>
                  <a:pt x="10461" y="21002"/>
                  <a:pt x="10051" y="20945"/>
                  <a:pt x="9086" y="20904"/>
                </a:cubicBezTo>
                <a:cubicBezTo>
                  <a:pt x="8155" y="20864"/>
                  <a:pt x="7553" y="20786"/>
                  <a:pt x="7346" y="20677"/>
                </a:cubicBezTo>
                <a:cubicBezTo>
                  <a:pt x="6952" y="20469"/>
                  <a:pt x="7003" y="20272"/>
                  <a:pt x="7441" y="20306"/>
                </a:cubicBezTo>
                <a:cubicBezTo>
                  <a:pt x="8286" y="20373"/>
                  <a:pt x="10666" y="20354"/>
                  <a:pt x="11042" y="20278"/>
                </a:cubicBezTo>
                <a:cubicBezTo>
                  <a:pt x="11595" y="20166"/>
                  <a:pt x="11419" y="19997"/>
                  <a:pt x="10694" y="19940"/>
                </a:cubicBezTo>
                <a:cubicBezTo>
                  <a:pt x="10055" y="19891"/>
                  <a:pt x="9796" y="19823"/>
                  <a:pt x="9259" y="19570"/>
                </a:cubicBezTo>
                <a:cubicBezTo>
                  <a:pt x="8906" y="19403"/>
                  <a:pt x="8896" y="19384"/>
                  <a:pt x="9088" y="19237"/>
                </a:cubicBezTo>
                <a:cubicBezTo>
                  <a:pt x="9325" y="19056"/>
                  <a:pt x="9625" y="19036"/>
                  <a:pt x="9890" y="19182"/>
                </a:cubicBezTo>
                <a:cubicBezTo>
                  <a:pt x="9992" y="19238"/>
                  <a:pt x="10470" y="19318"/>
                  <a:pt x="10952" y="19360"/>
                </a:cubicBezTo>
                <a:cubicBezTo>
                  <a:pt x="11441" y="19402"/>
                  <a:pt x="11998" y="19525"/>
                  <a:pt x="12212" y="19639"/>
                </a:cubicBezTo>
                <a:cubicBezTo>
                  <a:pt x="12423" y="19752"/>
                  <a:pt x="12656" y="19823"/>
                  <a:pt x="12728" y="19798"/>
                </a:cubicBezTo>
                <a:cubicBezTo>
                  <a:pt x="12800" y="19772"/>
                  <a:pt x="12962" y="19808"/>
                  <a:pt x="13086" y="19878"/>
                </a:cubicBezTo>
                <a:cubicBezTo>
                  <a:pt x="13263" y="19976"/>
                  <a:pt x="13307" y="19971"/>
                  <a:pt x="13284" y="19856"/>
                </a:cubicBezTo>
                <a:cubicBezTo>
                  <a:pt x="13247" y="19664"/>
                  <a:pt x="13855" y="19720"/>
                  <a:pt x="14269" y="19945"/>
                </a:cubicBezTo>
                <a:cubicBezTo>
                  <a:pt x="14434" y="20035"/>
                  <a:pt x="14799" y="20107"/>
                  <a:pt x="15077" y="20107"/>
                </a:cubicBezTo>
                <a:cubicBezTo>
                  <a:pt x="15409" y="20108"/>
                  <a:pt x="15674" y="20184"/>
                  <a:pt x="15850" y="20328"/>
                </a:cubicBezTo>
                <a:cubicBezTo>
                  <a:pt x="15997" y="20449"/>
                  <a:pt x="16311" y="20578"/>
                  <a:pt x="16549" y="20616"/>
                </a:cubicBezTo>
                <a:cubicBezTo>
                  <a:pt x="16914" y="20674"/>
                  <a:pt x="16942" y="20665"/>
                  <a:pt x="16718" y="20564"/>
                </a:cubicBezTo>
                <a:cubicBezTo>
                  <a:pt x="16293" y="20372"/>
                  <a:pt x="16616" y="20172"/>
                  <a:pt x="17332" y="20183"/>
                </a:cubicBezTo>
                <a:cubicBezTo>
                  <a:pt x="17882" y="20191"/>
                  <a:pt x="17930" y="20174"/>
                  <a:pt x="17749" y="20036"/>
                </a:cubicBezTo>
                <a:cubicBezTo>
                  <a:pt x="17636" y="19950"/>
                  <a:pt x="17461" y="19880"/>
                  <a:pt x="17359" y="19880"/>
                </a:cubicBezTo>
                <a:cubicBezTo>
                  <a:pt x="17147" y="19880"/>
                  <a:pt x="16896" y="19611"/>
                  <a:pt x="17003" y="19499"/>
                </a:cubicBezTo>
                <a:cubicBezTo>
                  <a:pt x="17043" y="19457"/>
                  <a:pt x="17310" y="19423"/>
                  <a:pt x="17599" y="19423"/>
                </a:cubicBezTo>
                <a:cubicBezTo>
                  <a:pt x="17967" y="19423"/>
                  <a:pt x="18154" y="19477"/>
                  <a:pt x="18223" y="19607"/>
                </a:cubicBezTo>
                <a:cubicBezTo>
                  <a:pt x="18293" y="19736"/>
                  <a:pt x="18396" y="19768"/>
                  <a:pt x="18569" y="19711"/>
                </a:cubicBezTo>
                <a:cubicBezTo>
                  <a:pt x="18914" y="19597"/>
                  <a:pt x="18694" y="19399"/>
                  <a:pt x="18132" y="19317"/>
                </a:cubicBezTo>
                <a:cubicBezTo>
                  <a:pt x="17572" y="19235"/>
                  <a:pt x="17556" y="19041"/>
                  <a:pt x="18103" y="18964"/>
                </a:cubicBezTo>
                <a:cubicBezTo>
                  <a:pt x="18357" y="18928"/>
                  <a:pt x="18507" y="18851"/>
                  <a:pt x="18490" y="18762"/>
                </a:cubicBezTo>
                <a:cubicBezTo>
                  <a:pt x="18474" y="18683"/>
                  <a:pt x="18548" y="18588"/>
                  <a:pt x="18654" y="18552"/>
                </a:cubicBezTo>
                <a:cubicBezTo>
                  <a:pt x="18761" y="18517"/>
                  <a:pt x="18946" y="18444"/>
                  <a:pt x="19067" y="18390"/>
                </a:cubicBezTo>
                <a:cubicBezTo>
                  <a:pt x="19187" y="18336"/>
                  <a:pt x="19380" y="18277"/>
                  <a:pt x="19496" y="18258"/>
                </a:cubicBezTo>
                <a:cubicBezTo>
                  <a:pt x="19795" y="18209"/>
                  <a:pt x="19833" y="17978"/>
                  <a:pt x="19554" y="17902"/>
                </a:cubicBezTo>
                <a:cubicBezTo>
                  <a:pt x="19228" y="17814"/>
                  <a:pt x="19405" y="17559"/>
                  <a:pt x="19746" y="17627"/>
                </a:cubicBezTo>
                <a:cubicBezTo>
                  <a:pt x="19936" y="17665"/>
                  <a:pt x="19982" y="17646"/>
                  <a:pt x="19900" y="17560"/>
                </a:cubicBezTo>
                <a:cubicBezTo>
                  <a:pt x="19836" y="17493"/>
                  <a:pt x="19673" y="17421"/>
                  <a:pt x="19537" y="17400"/>
                </a:cubicBezTo>
                <a:cubicBezTo>
                  <a:pt x="19213" y="17348"/>
                  <a:pt x="19036" y="17164"/>
                  <a:pt x="19240" y="17088"/>
                </a:cubicBezTo>
                <a:cubicBezTo>
                  <a:pt x="19325" y="17056"/>
                  <a:pt x="19668" y="17012"/>
                  <a:pt x="20000" y="16991"/>
                </a:cubicBezTo>
                <a:cubicBezTo>
                  <a:pt x="20331" y="16969"/>
                  <a:pt x="20109" y="16947"/>
                  <a:pt x="19506" y="16941"/>
                </a:cubicBezTo>
                <a:cubicBezTo>
                  <a:pt x="18402" y="16930"/>
                  <a:pt x="17735" y="16778"/>
                  <a:pt x="17861" y="16566"/>
                </a:cubicBezTo>
                <a:cubicBezTo>
                  <a:pt x="17900" y="16501"/>
                  <a:pt x="18462" y="16451"/>
                  <a:pt x="19177" y="16451"/>
                </a:cubicBezTo>
                <a:cubicBezTo>
                  <a:pt x="19864" y="16451"/>
                  <a:pt x="20452" y="16408"/>
                  <a:pt x="20485" y="16352"/>
                </a:cubicBezTo>
                <a:cubicBezTo>
                  <a:pt x="20518" y="16296"/>
                  <a:pt x="20681" y="16213"/>
                  <a:pt x="20847" y="16170"/>
                </a:cubicBezTo>
                <a:cubicBezTo>
                  <a:pt x="21279" y="16057"/>
                  <a:pt x="21564" y="15771"/>
                  <a:pt x="21420" y="15589"/>
                </a:cubicBezTo>
                <a:cubicBezTo>
                  <a:pt x="21340" y="15489"/>
                  <a:pt x="21340" y="15422"/>
                  <a:pt x="21420" y="15371"/>
                </a:cubicBezTo>
                <a:cubicBezTo>
                  <a:pt x="21587" y="15263"/>
                  <a:pt x="21559" y="14968"/>
                  <a:pt x="21382" y="14968"/>
                </a:cubicBezTo>
                <a:cubicBezTo>
                  <a:pt x="21299" y="14968"/>
                  <a:pt x="21173" y="15040"/>
                  <a:pt x="21101" y="15130"/>
                </a:cubicBezTo>
                <a:cubicBezTo>
                  <a:pt x="21029" y="15220"/>
                  <a:pt x="20838" y="15284"/>
                  <a:pt x="20676" y="15271"/>
                </a:cubicBezTo>
                <a:cubicBezTo>
                  <a:pt x="20372" y="15246"/>
                  <a:pt x="20336" y="15099"/>
                  <a:pt x="20495" y="14554"/>
                </a:cubicBezTo>
                <a:cubicBezTo>
                  <a:pt x="20580" y="14265"/>
                  <a:pt x="20274" y="14091"/>
                  <a:pt x="20039" y="14294"/>
                </a:cubicBezTo>
                <a:cubicBezTo>
                  <a:pt x="19893" y="14421"/>
                  <a:pt x="18159" y="14448"/>
                  <a:pt x="17549" y="14333"/>
                </a:cubicBezTo>
                <a:cubicBezTo>
                  <a:pt x="17345" y="14295"/>
                  <a:pt x="17285" y="14331"/>
                  <a:pt x="17297" y="14483"/>
                </a:cubicBezTo>
                <a:cubicBezTo>
                  <a:pt x="17310" y="14654"/>
                  <a:pt x="17215" y="14680"/>
                  <a:pt x="16633" y="14671"/>
                </a:cubicBezTo>
                <a:cubicBezTo>
                  <a:pt x="16045" y="14662"/>
                  <a:pt x="15905" y="14615"/>
                  <a:pt x="15585" y="14322"/>
                </a:cubicBezTo>
                <a:cubicBezTo>
                  <a:pt x="15382" y="14137"/>
                  <a:pt x="15045" y="13919"/>
                  <a:pt x="14838" y="13837"/>
                </a:cubicBezTo>
                <a:cubicBezTo>
                  <a:pt x="13980" y="13502"/>
                  <a:pt x="13932" y="13472"/>
                  <a:pt x="14044" y="13354"/>
                </a:cubicBezTo>
                <a:cubicBezTo>
                  <a:pt x="14105" y="13291"/>
                  <a:pt x="14452" y="13181"/>
                  <a:pt x="14813" y="13110"/>
                </a:cubicBezTo>
                <a:cubicBezTo>
                  <a:pt x="15370" y="12999"/>
                  <a:pt x="15488" y="12931"/>
                  <a:pt x="15604" y="12659"/>
                </a:cubicBezTo>
                <a:cubicBezTo>
                  <a:pt x="15687" y="12464"/>
                  <a:pt x="15712" y="12162"/>
                  <a:pt x="15668" y="11892"/>
                </a:cubicBezTo>
                <a:cubicBezTo>
                  <a:pt x="15628" y="11641"/>
                  <a:pt x="15643" y="11418"/>
                  <a:pt x="15704" y="11379"/>
                </a:cubicBezTo>
                <a:cubicBezTo>
                  <a:pt x="15803" y="11315"/>
                  <a:pt x="17484" y="12644"/>
                  <a:pt x="17642" y="12910"/>
                </a:cubicBezTo>
                <a:cubicBezTo>
                  <a:pt x="17681" y="12975"/>
                  <a:pt x="17976" y="13235"/>
                  <a:pt x="18300" y="13484"/>
                </a:cubicBezTo>
                <a:cubicBezTo>
                  <a:pt x="18901" y="13946"/>
                  <a:pt x="19146" y="13974"/>
                  <a:pt x="19404" y="13616"/>
                </a:cubicBezTo>
                <a:cubicBezTo>
                  <a:pt x="19497" y="13488"/>
                  <a:pt x="19574" y="13481"/>
                  <a:pt x="19754" y="13582"/>
                </a:cubicBezTo>
                <a:cubicBezTo>
                  <a:pt x="19983" y="13710"/>
                  <a:pt x="20329" y="13651"/>
                  <a:pt x="20329" y="13484"/>
                </a:cubicBezTo>
                <a:cubicBezTo>
                  <a:pt x="20329" y="13436"/>
                  <a:pt x="20220" y="13321"/>
                  <a:pt x="20089" y="13231"/>
                </a:cubicBezTo>
                <a:lnTo>
                  <a:pt x="19852" y="13066"/>
                </a:lnTo>
                <a:lnTo>
                  <a:pt x="20216" y="12514"/>
                </a:lnTo>
                <a:lnTo>
                  <a:pt x="20581" y="11962"/>
                </a:lnTo>
                <a:lnTo>
                  <a:pt x="20208" y="11628"/>
                </a:lnTo>
                <a:cubicBezTo>
                  <a:pt x="19728" y="11200"/>
                  <a:pt x="18688" y="10479"/>
                  <a:pt x="18101" y="10166"/>
                </a:cubicBezTo>
                <a:cubicBezTo>
                  <a:pt x="17447" y="9818"/>
                  <a:pt x="16874" y="9375"/>
                  <a:pt x="16874" y="9218"/>
                </a:cubicBezTo>
                <a:cubicBezTo>
                  <a:pt x="16874" y="9143"/>
                  <a:pt x="16759" y="9067"/>
                  <a:pt x="16620" y="9046"/>
                </a:cubicBezTo>
                <a:cubicBezTo>
                  <a:pt x="16481" y="9026"/>
                  <a:pt x="16339" y="8932"/>
                  <a:pt x="16306" y="8841"/>
                </a:cubicBezTo>
                <a:cubicBezTo>
                  <a:pt x="16272" y="8749"/>
                  <a:pt x="16102" y="8599"/>
                  <a:pt x="15929" y="8505"/>
                </a:cubicBezTo>
                <a:cubicBezTo>
                  <a:pt x="15623" y="8340"/>
                  <a:pt x="15612" y="8309"/>
                  <a:pt x="15612" y="7461"/>
                </a:cubicBezTo>
                <a:lnTo>
                  <a:pt x="15612" y="6586"/>
                </a:lnTo>
                <a:lnTo>
                  <a:pt x="16443" y="5696"/>
                </a:lnTo>
                <a:cubicBezTo>
                  <a:pt x="16900" y="5207"/>
                  <a:pt x="17246" y="4760"/>
                  <a:pt x="17211" y="4702"/>
                </a:cubicBezTo>
                <a:cubicBezTo>
                  <a:pt x="17177" y="4644"/>
                  <a:pt x="17224" y="4533"/>
                  <a:pt x="17313" y="4455"/>
                </a:cubicBezTo>
                <a:cubicBezTo>
                  <a:pt x="17403" y="4377"/>
                  <a:pt x="17476" y="4343"/>
                  <a:pt x="17476" y="4379"/>
                </a:cubicBezTo>
                <a:cubicBezTo>
                  <a:pt x="17476" y="4484"/>
                  <a:pt x="18398" y="3404"/>
                  <a:pt x="18611" y="3052"/>
                </a:cubicBezTo>
                <a:cubicBezTo>
                  <a:pt x="18716" y="2877"/>
                  <a:pt x="18841" y="2760"/>
                  <a:pt x="18890" y="2792"/>
                </a:cubicBezTo>
                <a:cubicBezTo>
                  <a:pt x="18938" y="2823"/>
                  <a:pt x="19125" y="2675"/>
                  <a:pt x="19304" y="2465"/>
                </a:cubicBezTo>
                <a:lnTo>
                  <a:pt x="19629" y="2081"/>
                </a:lnTo>
                <a:lnTo>
                  <a:pt x="19300" y="1806"/>
                </a:lnTo>
                <a:cubicBezTo>
                  <a:pt x="18835" y="1416"/>
                  <a:pt x="18992" y="1204"/>
                  <a:pt x="19569" y="1445"/>
                </a:cubicBezTo>
                <a:cubicBezTo>
                  <a:pt x="20157" y="1690"/>
                  <a:pt x="20216" y="1577"/>
                  <a:pt x="19731" y="1133"/>
                </a:cubicBezTo>
                <a:lnTo>
                  <a:pt x="19331" y="767"/>
                </a:lnTo>
                <a:lnTo>
                  <a:pt x="19677" y="416"/>
                </a:lnTo>
                <a:cubicBezTo>
                  <a:pt x="19906" y="182"/>
                  <a:pt x="19973" y="48"/>
                  <a:pt x="19879" y="15"/>
                </a:cubicBezTo>
                <a:cubicBezTo>
                  <a:pt x="19801" y="-12"/>
                  <a:pt x="19603" y="132"/>
                  <a:pt x="19439" y="336"/>
                </a:cubicBezTo>
                <a:cubicBezTo>
                  <a:pt x="19129" y="723"/>
                  <a:pt x="18727" y="780"/>
                  <a:pt x="18752" y="433"/>
                </a:cubicBezTo>
                <a:cubicBezTo>
                  <a:pt x="18760" y="330"/>
                  <a:pt x="18705" y="269"/>
                  <a:pt x="18632" y="299"/>
                </a:cubicBezTo>
                <a:cubicBezTo>
                  <a:pt x="18558" y="328"/>
                  <a:pt x="18436" y="275"/>
                  <a:pt x="18359" y="178"/>
                </a:cubicBezTo>
                <a:cubicBezTo>
                  <a:pt x="18281" y="80"/>
                  <a:pt x="18151" y="0"/>
                  <a:pt x="18071" y="0"/>
                </a:cubicBezTo>
                <a:close/>
                <a:moveTo>
                  <a:pt x="1798" y="6283"/>
                </a:moveTo>
                <a:cubicBezTo>
                  <a:pt x="1740" y="6283"/>
                  <a:pt x="1720" y="6362"/>
                  <a:pt x="1755" y="6456"/>
                </a:cubicBezTo>
                <a:cubicBezTo>
                  <a:pt x="1789" y="6550"/>
                  <a:pt x="1837" y="6627"/>
                  <a:pt x="1861" y="6627"/>
                </a:cubicBezTo>
                <a:cubicBezTo>
                  <a:pt x="1885" y="6627"/>
                  <a:pt x="1905" y="6550"/>
                  <a:pt x="1905" y="6456"/>
                </a:cubicBezTo>
                <a:cubicBezTo>
                  <a:pt x="1905" y="6362"/>
                  <a:pt x="1857" y="6283"/>
                  <a:pt x="1798" y="6283"/>
                </a:cubicBezTo>
                <a:close/>
                <a:moveTo>
                  <a:pt x="2488" y="6556"/>
                </a:moveTo>
                <a:cubicBezTo>
                  <a:pt x="2458" y="6548"/>
                  <a:pt x="2430" y="6572"/>
                  <a:pt x="2398" y="6625"/>
                </a:cubicBezTo>
                <a:cubicBezTo>
                  <a:pt x="2350" y="6706"/>
                  <a:pt x="2379" y="6807"/>
                  <a:pt x="2463" y="6861"/>
                </a:cubicBezTo>
                <a:cubicBezTo>
                  <a:pt x="2662" y="6990"/>
                  <a:pt x="2714" y="6913"/>
                  <a:pt x="2588" y="6677"/>
                </a:cubicBezTo>
                <a:cubicBezTo>
                  <a:pt x="2548" y="6604"/>
                  <a:pt x="2517" y="6564"/>
                  <a:pt x="2488" y="6556"/>
                </a:cubicBezTo>
                <a:close/>
                <a:moveTo>
                  <a:pt x="3044" y="6969"/>
                </a:moveTo>
                <a:cubicBezTo>
                  <a:pt x="2953" y="6969"/>
                  <a:pt x="2908" y="7021"/>
                  <a:pt x="2946" y="7084"/>
                </a:cubicBezTo>
                <a:cubicBezTo>
                  <a:pt x="2983" y="7147"/>
                  <a:pt x="3088" y="7197"/>
                  <a:pt x="3179" y="7197"/>
                </a:cubicBezTo>
                <a:cubicBezTo>
                  <a:pt x="3269" y="7197"/>
                  <a:pt x="3312" y="7147"/>
                  <a:pt x="3275" y="7084"/>
                </a:cubicBezTo>
                <a:cubicBezTo>
                  <a:pt x="3237" y="7021"/>
                  <a:pt x="3134" y="6969"/>
                  <a:pt x="3044" y="6969"/>
                </a:cubicBezTo>
                <a:close/>
                <a:moveTo>
                  <a:pt x="6760" y="7013"/>
                </a:moveTo>
                <a:cubicBezTo>
                  <a:pt x="6654" y="7124"/>
                  <a:pt x="6812" y="7247"/>
                  <a:pt x="7716" y="7758"/>
                </a:cubicBezTo>
                <a:cubicBezTo>
                  <a:pt x="8558" y="8233"/>
                  <a:pt x="8704" y="8291"/>
                  <a:pt x="8703" y="8141"/>
                </a:cubicBezTo>
                <a:cubicBezTo>
                  <a:pt x="8703" y="8010"/>
                  <a:pt x="6841" y="6928"/>
                  <a:pt x="6760" y="7013"/>
                </a:cubicBezTo>
                <a:close/>
                <a:moveTo>
                  <a:pt x="4260" y="8111"/>
                </a:moveTo>
                <a:cubicBezTo>
                  <a:pt x="4224" y="8111"/>
                  <a:pt x="4223" y="8161"/>
                  <a:pt x="4258" y="8219"/>
                </a:cubicBezTo>
                <a:cubicBezTo>
                  <a:pt x="4292" y="8278"/>
                  <a:pt x="4270" y="8357"/>
                  <a:pt x="4208" y="8397"/>
                </a:cubicBezTo>
                <a:cubicBezTo>
                  <a:pt x="4145" y="8437"/>
                  <a:pt x="4123" y="8520"/>
                  <a:pt x="4160" y="8581"/>
                </a:cubicBezTo>
                <a:cubicBezTo>
                  <a:pt x="4196" y="8642"/>
                  <a:pt x="4161" y="8775"/>
                  <a:pt x="4083" y="8873"/>
                </a:cubicBezTo>
                <a:cubicBezTo>
                  <a:pt x="3962" y="9025"/>
                  <a:pt x="3979" y="9085"/>
                  <a:pt x="4195" y="9267"/>
                </a:cubicBezTo>
                <a:cubicBezTo>
                  <a:pt x="4336" y="9386"/>
                  <a:pt x="4507" y="9484"/>
                  <a:pt x="4576" y="9484"/>
                </a:cubicBezTo>
                <a:cubicBezTo>
                  <a:pt x="4702" y="9484"/>
                  <a:pt x="5357" y="8698"/>
                  <a:pt x="5286" y="8633"/>
                </a:cubicBezTo>
                <a:cubicBezTo>
                  <a:pt x="5209" y="8562"/>
                  <a:pt x="4323" y="8111"/>
                  <a:pt x="4260" y="8111"/>
                </a:cubicBezTo>
                <a:close/>
                <a:moveTo>
                  <a:pt x="2917" y="9304"/>
                </a:moveTo>
                <a:cubicBezTo>
                  <a:pt x="2886" y="9313"/>
                  <a:pt x="2856" y="9335"/>
                  <a:pt x="2837" y="9367"/>
                </a:cubicBezTo>
                <a:cubicBezTo>
                  <a:pt x="2800" y="9431"/>
                  <a:pt x="2845" y="9484"/>
                  <a:pt x="2940" y="9484"/>
                </a:cubicBezTo>
                <a:cubicBezTo>
                  <a:pt x="3132" y="9484"/>
                  <a:pt x="3160" y="9415"/>
                  <a:pt x="3008" y="9317"/>
                </a:cubicBezTo>
                <a:cubicBezTo>
                  <a:pt x="2980" y="9299"/>
                  <a:pt x="2948" y="9295"/>
                  <a:pt x="2917" y="9304"/>
                </a:cubicBezTo>
                <a:close/>
                <a:moveTo>
                  <a:pt x="12016" y="20109"/>
                </a:moveTo>
                <a:cubicBezTo>
                  <a:pt x="11907" y="20109"/>
                  <a:pt x="11970" y="20207"/>
                  <a:pt x="12189" y="20376"/>
                </a:cubicBezTo>
                <a:cubicBezTo>
                  <a:pt x="12544" y="20649"/>
                  <a:pt x="13145" y="20751"/>
                  <a:pt x="13259" y="20558"/>
                </a:cubicBezTo>
                <a:cubicBezTo>
                  <a:pt x="13295" y="20498"/>
                  <a:pt x="13101" y="20452"/>
                  <a:pt x="12818" y="20452"/>
                </a:cubicBezTo>
                <a:cubicBezTo>
                  <a:pt x="12472" y="20452"/>
                  <a:pt x="12295" y="20398"/>
                  <a:pt x="12251" y="20280"/>
                </a:cubicBezTo>
                <a:cubicBezTo>
                  <a:pt x="12217" y="20186"/>
                  <a:pt x="12112" y="20109"/>
                  <a:pt x="12016" y="201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16"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217"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218"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219" name="Rectangle"/>
          <p:cNvSpPr/>
          <p:nvPr/>
        </p:nvSpPr>
        <p:spPr>
          <a:xfrm>
            <a:off x="16757456" y="4770912"/>
            <a:ext cx="238366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0" name="Rectangle"/>
          <p:cNvSpPr/>
          <p:nvPr/>
        </p:nvSpPr>
        <p:spPr>
          <a:xfrm>
            <a:off x="16072659"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 name="Rectangle"/>
          <p:cNvSpPr/>
          <p:nvPr/>
        </p:nvSpPr>
        <p:spPr>
          <a:xfrm>
            <a:off x="14764249" y="7675087"/>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 name="Rectangle"/>
          <p:cNvSpPr/>
          <p:nvPr/>
        </p:nvSpPr>
        <p:spPr>
          <a:xfrm>
            <a:off x="17362344" y="7675087"/>
            <a:ext cx="1694043"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 name="Rectangle"/>
          <p:cNvSpPr/>
          <p:nvPr/>
        </p:nvSpPr>
        <p:spPr>
          <a:xfrm>
            <a:off x="16267500"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 name="Rectangle"/>
          <p:cNvSpPr/>
          <p:nvPr/>
        </p:nvSpPr>
        <p:spPr>
          <a:xfrm>
            <a:off x="17351375" y="11369827"/>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 name="?"/>
          <p:cNvSpPr txBox="1"/>
          <p:nvPr/>
        </p:nvSpPr>
        <p:spPr>
          <a:xfrm>
            <a:off x="20795355" y="11388560"/>
            <a:ext cx="679832"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28"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229"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230"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231"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2"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3"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4"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5"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6"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7" name="Rectangle"/>
          <p:cNvSpPr/>
          <p:nvPr/>
        </p:nvSpPr>
        <p:spPr>
          <a:xfrm>
            <a:off x="17351375" y="11369827"/>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8" name="?"/>
          <p:cNvSpPr txBox="1"/>
          <p:nvPr/>
        </p:nvSpPr>
        <p:spPr>
          <a:xfrm>
            <a:off x="20795355" y="11388560"/>
            <a:ext cx="679832"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40"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241"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242"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243"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4"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5"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6"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7"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8"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49"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0" name="!"/>
          <p:cNvSpPr txBox="1"/>
          <p:nvPr/>
        </p:nvSpPr>
        <p:spPr>
          <a:xfrm>
            <a:off x="2088000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52"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253"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254"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255"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6"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7"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8"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59"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0"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1"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2" name="!"/>
          <p:cNvSpPr txBox="1"/>
          <p:nvPr/>
        </p:nvSpPr>
        <p:spPr>
          <a:xfrm>
            <a:off x="2088000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
        <p:nvSpPr>
          <p:cNvPr id="263" name="¡"/>
          <p:cNvSpPr txBox="1"/>
          <p:nvPr/>
        </p:nvSpPr>
        <p:spPr>
          <a:xfrm>
            <a:off x="2033996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265"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266"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7"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8"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69"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70"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71"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72"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73" name="!"/>
          <p:cNvSpPr txBox="1"/>
          <p:nvPr/>
        </p:nvSpPr>
        <p:spPr>
          <a:xfrm>
            <a:off x="2088000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
        <p:nvSpPr>
          <p:cNvPr id="274" name="¡"/>
          <p:cNvSpPr txBox="1"/>
          <p:nvPr/>
        </p:nvSpPr>
        <p:spPr>
          <a:xfrm>
            <a:off x="2033996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pic>
        <p:nvPicPr>
          <p:cNvPr id="275" name="Image" descr="Image"/>
          <p:cNvPicPr>
            <a:picLocks noChangeAspect="1"/>
          </p:cNvPicPr>
          <p:nvPr/>
        </p:nvPicPr>
        <p:blipFill>
          <a:blip r:embed="rId3">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pic>
        <p:nvPicPr>
          <p:cNvPr id="276" name="Line" descr="Line"/>
          <p:cNvPicPr>
            <a:picLocks noChangeAspect="0"/>
          </p:cNvPicPr>
          <p:nvPr/>
        </p:nvPicPr>
        <p:blipFill>
          <a:blip r:embed="rId4">
            <a:extLst/>
          </a:blip>
          <a:stretch>
            <a:fillRect/>
          </a:stretch>
        </p:blipFill>
        <p:spPr>
          <a:xfrm rot="18830651">
            <a:off x="11441521" y="6251885"/>
            <a:ext cx="12829086" cy="812801"/>
          </a:xfrm>
          <a:prstGeom prst="rect">
            <a:avLst/>
          </a:prstGeom>
        </p:spPr>
      </p:pic>
      <p:pic>
        <p:nvPicPr>
          <p:cNvPr id="278" name="Line" descr="Line"/>
          <p:cNvPicPr>
            <a:picLocks noChangeAspect="0"/>
          </p:cNvPicPr>
          <p:nvPr/>
        </p:nvPicPr>
        <p:blipFill>
          <a:blip r:embed="rId5">
            <a:extLst/>
          </a:blip>
          <a:stretch>
            <a:fillRect/>
          </a:stretch>
        </p:blipFill>
        <p:spPr>
          <a:xfrm rot="2782383">
            <a:off x="11616281" y="6251884"/>
            <a:ext cx="12479566" cy="812801"/>
          </a:xfrm>
          <a:prstGeom prst="rect">
            <a:avLst/>
          </a:prstGeom>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Square"/>
          <p:cNvSpPr/>
          <p:nvPr/>
        </p:nvSpPr>
        <p:spPr>
          <a:xfrm>
            <a:off x="8905182" y="5116784"/>
            <a:ext cx="5080001" cy="5080001"/>
          </a:xfrm>
          <a:prstGeom prst="rect">
            <a:avLst/>
          </a:prstGeom>
          <a:solidFill>
            <a:srgbClr val="0000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2" name="Square"/>
          <p:cNvSpPr/>
          <p:nvPr/>
        </p:nvSpPr>
        <p:spPr>
          <a:xfrm>
            <a:off x="8931571" y="8926784"/>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3" name="Square"/>
          <p:cNvSpPr/>
          <p:nvPr/>
        </p:nvSpPr>
        <p:spPr>
          <a:xfrm>
            <a:off x="12715182" y="8926784"/>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4" name="Rectangle"/>
          <p:cNvSpPr/>
          <p:nvPr/>
        </p:nvSpPr>
        <p:spPr>
          <a:xfrm>
            <a:off x="10175182" y="7656784"/>
            <a:ext cx="3804377"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5" name="Rectangle"/>
          <p:cNvSpPr/>
          <p:nvPr/>
        </p:nvSpPr>
        <p:spPr>
          <a:xfrm>
            <a:off x="8931571" y="6386784"/>
            <a:ext cx="380437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6" name="Square"/>
          <p:cNvSpPr/>
          <p:nvPr/>
        </p:nvSpPr>
        <p:spPr>
          <a:xfrm>
            <a:off x="11442369" y="5116784"/>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7" name="Live objects (malloc’d)"/>
          <p:cNvSpPr txBox="1"/>
          <p:nvPr/>
        </p:nvSpPr>
        <p:spPr>
          <a:xfrm>
            <a:off x="13153099" y="10622842"/>
            <a:ext cx="10430384"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 (malloc’d)</a:t>
            </a:r>
          </a:p>
        </p:txBody>
      </p:sp>
      <p:sp>
        <p:nvSpPr>
          <p:cNvPr id="288" name="Line"/>
          <p:cNvSpPr/>
          <p:nvPr/>
        </p:nvSpPr>
        <p:spPr>
          <a:xfrm flipH="1" flipV="1">
            <a:off x="13573857" y="10398738"/>
            <a:ext cx="1659649" cy="735765"/>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89" name="OS Page (“Spain”)"/>
          <p:cNvSpPr txBox="1"/>
          <p:nvPr/>
        </p:nvSpPr>
        <p:spPr>
          <a:xfrm>
            <a:off x="15245914" y="3871983"/>
            <a:ext cx="8567040"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 (“Spain”)</a:t>
            </a:r>
          </a:p>
        </p:txBody>
      </p:sp>
      <p:sp>
        <p:nvSpPr>
          <p:cNvPr id="290" name="Line"/>
          <p:cNvSpPr/>
          <p:nvPr/>
        </p:nvSpPr>
        <p:spPr>
          <a:xfrm flipH="1">
            <a:off x="14084879" y="4827719"/>
            <a:ext cx="1270639" cy="491925"/>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91" name="¡Fragmentación!"/>
          <p:cNvSpPr txBox="1"/>
          <p:nvPr/>
        </p:nvSpPr>
        <p:spPr>
          <a:xfrm>
            <a:off x="5149800" y="-37060"/>
            <a:ext cx="14084400"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¡Fragmentación!</a:t>
            </a:r>
          </a:p>
        </p:txBody>
      </p:sp>
      <p:pic>
        <p:nvPicPr>
          <p:cNvPr id="292"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96"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297" name="Square"/>
          <p:cNvSpPr/>
          <p:nvPr/>
        </p:nvSpPr>
        <p:spPr>
          <a:xfrm>
            <a:off x="6029799" y="2893023"/>
            <a:ext cx="5080001" cy="5080001"/>
          </a:xfrm>
          <a:prstGeom prst="rect">
            <a:avLst/>
          </a:prstGeom>
          <a:solidFill>
            <a:srgbClr val="0000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98" name="Square"/>
          <p:cNvSpPr/>
          <p:nvPr/>
        </p:nvSpPr>
        <p:spPr>
          <a:xfrm>
            <a:off x="7934799"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99" name="Square"/>
          <p:cNvSpPr/>
          <p:nvPr/>
        </p:nvSpPr>
        <p:spPr>
          <a:xfrm>
            <a:off x="9866416"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00" name="Square"/>
          <p:cNvSpPr/>
          <p:nvPr/>
        </p:nvSpPr>
        <p:spPr>
          <a:xfrm>
            <a:off x="6003182"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01" name="Square"/>
          <p:cNvSpPr/>
          <p:nvPr/>
        </p:nvSpPr>
        <p:spPr>
          <a:xfrm>
            <a:off x="7934799"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02" name="Square"/>
          <p:cNvSpPr/>
          <p:nvPr/>
        </p:nvSpPr>
        <p:spPr>
          <a:xfrm>
            <a:off x="9866416"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03" name="Live objects"/>
          <p:cNvSpPr txBox="1"/>
          <p:nvPr/>
        </p:nvSpPr>
        <p:spPr>
          <a:xfrm>
            <a:off x="12619749" y="10662429"/>
            <a:ext cx="563283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a:t>
            </a:r>
          </a:p>
        </p:txBody>
      </p:sp>
      <p:sp>
        <p:nvSpPr>
          <p:cNvPr id="304" name="OS Pages"/>
          <p:cNvSpPr txBox="1"/>
          <p:nvPr/>
        </p:nvSpPr>
        <p:spPr>
          <a:xfrm>
            <a:off x="12858173" y="6384735"/>
            <a:ext cx="472859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Pages</a:t>
            </a:r>
          </a:p>
        </p:txBody>
      </p:sp>
      <p:sp>
        <p:nvSpPr>
          <p:cNvPr id="305" name="+"/>
          <p:cNvSpPr txBox="1"/>
          <p:nvPr/>
        </p:nvSpPr>
        <p:spPr>
          <a:xfrm>
            <a:off x="7187121"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06" name="+"/>
          <p:cNvSpPr txBox="1"/>
          <p:nvPr/>
        </p:nvSpPr>
        <p:spPr>
          <a:xfrm>
            <a:off x="9090600"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07" name="+"/>
          <p:cNvSpPr txBox="1"/>
          <p:nvPr/>
        </p:nvSpPr>
        <p:spPr>
          <a:xfrm>
            <a:off x="9090600"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08" name="+"/>
          <p:cNvSpPr txBox="1"/>
          <p:nvPr/>
        </p:nvSpPr>
        <p:spPr>
          <a:xfrm>
            <a:off x="7187121"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09" name="Line"/>
          <p:cNvSpPr/>
          <p:nvPr/>
        </p:nvSpPr>
        <p:spPr>
          <a:xfrm>
            <a:off x="4273887" y="9012137"/>
            <a:ext cx="14224625" cy="1"/>
          </a:xfrm>
          <a:prstGeom prst="line">
            <a:avLst/>
          </a:prstGeom>
          <a:ln w="127000">
            <a:solidFill>
              <a:srgbClr val="000000"/>
            </a:solidFill>
            <a:miter lim="400000"/>
          </a:ln>
        </p:spPr>
        <p:txBody>
          <a:bodyPr lIns="71437" tIns="71437" rIns="71437" bIns="71437" anchor="ctr"/>
          <a:lstStyle/>
          <a:p>
            <a:pPr>
              <a:defRPr sz="3200"/>
            </a:pPr>
          </a:p>
        </p:txBody>
      </p:sp>
      <p:sp>
        <p:nvSpPr>
          <p:cNvPr id="310" name="¡Fragmentación!"/>
          <p:cNvSpPr txBox="1"/>
          <p:nvPr/>
        </p:nvSpPr>
        <p:spPr>
          <a:xfrm>
            <a:off x="5149800" y="-37060"/>
            <a:ext cx="14084400"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¡Fragmentación!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4"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315" name="Square"/>
          <p:cNvSpPr/>
          <p:nvPr/>
        </p:nvSpPr>
        <p:spPr>
          <a:xfrm>
            <a:off x="6029799" y="2893023"/>
            <a:ext cx="5080001" cy="5080001"/>
          </a:xfrm>
          <a:prstGeom prst="rect">
            <a:avLst/>
          </a:prstGeom>
          <a:solidFill>
            <a:srgbClr val="0000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6" name="Square"/>
          <p:cNvSpPr/>
          <p:nvPr/>
        </p:nvSpPr>
        <p:spPr>
          <a:xfrm>
            <a:off x="7934799"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7" name="Square"/>
          <p:cNvSpPr/>
          <p:nvPr/>
        </p:nvSpPr>
        <p:spPr>
          <a:xfrm>
            <a:off x="9866416"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8" name="Square"/>
          <p:cNvSpPr/>
          <p:nvPr/>
        </p:nvSpPr>
        <p:spPr>
          <a:xfrm>
            <a:off x="6003182"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19" name="Square"/>
          <p:cNvSpPr/>
          <p:nvPr/>
        </p:nvSpPr>
        <p:spPr>
          <a:xfrm>
            <a:off x="7934799"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0" name="Square"/>
          <p:cNvSpPr/>
          <p:nvPr/>
        </p:nvSpPr>
        <p:spPr>
          <a:xfrm>
            <a:off x="9866416"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21" name="Live objects"/>
          <p:cNvSpPr txBox="1"/>
          <p:nvPr/>
        </p:nvSpPr>
        <p:spPr>
          <a:xfrm>
            <a:off x="12619749" y="10662429"/>
            <a:ext cx="563283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a:t>
            </a:r>
          </a:p>
        </p:txBody>
      </p:sp>
      <p:sp>
        <p:nvSpPr>
          <p:cNvPr id="322" name="OS Pages"/>
          <p:cNvSpPr txBox="1"/>
          <p:nvPr/>
        </p:nvSpPr>
        <p:spPr>
          <a:xfrm>
            <a:off x="12858173" y="6384735"/>
            <a:ext cx="472859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Pages</a:t>
            </a:r>
          </a:p>
        </p:txBody>
      </p:sp>
      <p:sp>
        <p:nvSpPr>
          <p:cNvPr id="323" name="+"/>
          <p:cNvSpPr txBox="1"/>
          <p:nvPr/>
        </p:nvSpPr>
        <p:spPr>
          <a:xfrm>
            <a:off x="7187121"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24" name="+"/>
          <p:cNvSpPr txBox="1"/>
          <p:nvPr/>
        </p:nvSpPr>
        <p:spPr>
          <a:xfrm>
            <a:off x="9090600"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25" name="+"/>
          <p:cNvSpPr txBox="1"/>
          <p:nvPr/>
        </p:nvSpPr>
        <p:spPr>
          <a:xfrm>
            <a:off x="9090600"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26" name="+"/>
          <p:cNvSpPr txBox="1"/>
          <p:nvPr/>
        </p:nvSpPr>
        <p:spPr>
          <a:xfrm>
            <a:off x="7187121"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27" name="Line"/>
          <p:cNvSpPr/>
          <p:nvPr/>
        </p:nvSpPr>
        <p:spPr>
          <a:xfrm>
            <a:off x="4273887" y="9012137"/>
            <a:ext cx="14224625" cy="1"/>
          </a:xfrm>
          <a:prstGeom prst="line">
            <a:avLst/>
          </a:prstGeom>
          <a:ln w="127000">
            <a:solidFill>
              <a:srgbClr val="000000"/>
            </a:solidFill>
            <a:miter lim="400000"/>
          </a:ln>
        </p:spPr>
        <p:txBody>
          <a:bodyPr lIns="71437" tIns="71437" rIns="71437" bIns="71437" anchor="ctr"/>
          <a:lstStyle/>
          <a:p>
            <a:pPr>
              <a:defRPr sz="3200"/>
            </a:pPr>
          </a:p>
        </p:txBody>
      </p:sp>
      <p:sp>
        <p:nvSpPr>
          <p:cNvPr id="328" name="≫ 1"/>
          <p:cNvSpPr txBox="1"/>
          <p:nvPr/>
        </p:nvSpPr>
        <p:spPr>
          <a:xfrm>
            <a:off x="19335139" y="7546235"/>
            <a:ext cx="3664979" cy="293180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8000"/>
            </a:lvl1pPr>
          </a:lstStyle>
          <a:p>
            <a:pPr/>
            <a:r>
              <a:t>≫ 1</a:t>
            </a:r>
          </a:p>
        </p:txBody>
      </p:sp>
      <p:sp>
        <p:nvSpPr>
          <p:cNvPr id="329" name="¡Fragmentación!"/>
          <p:cNvSpPr txBox="1"/>
          <p:nvPr/>
        </p:nvSpPr>
        <p:spPr>
          <a:xfrm>
            <a:off x="5149800" y="-37060"/>
            <a:ext cx="14084400"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¡Fragmentación!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3"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334" name="Square"/>
          <p:cNvSpPr/>
          <p:nvPr/>
        </p:nvSpPr>
        <p:spPr>
          <a:xfrm>
            <a:off x="6029799" y="2893023"/>
            <a:ext cx="5080001" cy="5080001"/>
          </a:xfrm>
          <a:prstGeom prst="rect">
            <a:avLst/>
          </a:prstGeom>
          <a:solidFill>
            <a:srgbClr val="0000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5" name="Square"/>
          <p:cNvSpPr/>
          <p:nvPr/>
        </p:nvSpPr>
        <p:spPr>
          <a:xfrm>
            <a:off x="7934799"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6" name="Square"/>
          <p:cNvSpPr/>
          <p:nvPr/>
        </p:nvSpPr>
        <p:spPr>
          <a:xfrm>
            <a:off x="9866416"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7" name="Square"/>
          <p:cNvSpPr/>
          <p:nvPr/>
        </p:nvSpPr>
        <p:spPr>
          <a:xfrm>
            <a:off x="6003182"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8" name="Square"/>
          <p:cNvSpPr/>
          <p:nvPr/>
        </p:nvSpPr>
        <p:spPr>
          <a:xfrm>
            <a:off x="7934799"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39" name="Square"/>
          <p:cNvSpPr/>
          <p:nvPr/>
        </p:nvSpPr>
        <p:spPr>
          <a:xfrm>
            <a:off x="9866416"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40" name="Live objects"/>
          <p:cNvSpPr txBox="1"/>
          <p:nvPr/>
        </p:nvSpPr>
        <p:spPr>
          <a:xfrm>
            <a:off x="12619749" y="10662429"/>
            <a:ext cx="563283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a:t>
            </a:r>
          </a:p>
        </p:txBody>
      </p:sp>
      <p:sp>
        <p:nvSpPr>
          <p:cNvPr id="341" name="OS Pages"/>
          <p:cNvSpPr txBox="1"/>
          <p:nvPr/>
        </p:nvSpPr>
        <p:spPr>
          <a:xfrm>
            <a:off x="12858173" y="6384735"/>
            <a:ext cx="472859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Pages</a:t>
            </a:r>
          </a:p>
        </p:txBody>
      </p:sp>
      <p:sp>
        <p:nvSpPr>
          <p:cNvPr id="342" name="+"/>
          <p:cNvSpPr txBox="1"/>
          <p:nvPr/>
        </p:nvSpPr>
        <p:spPr>
          <a:xfrm>
            <a:off x="7187121"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43" name="+"/>
          <p:cNvSpPr txBox="1"/>
          <p:nvPr/>
        </p:nvSpPr>
        <p:spPr>
          <a:xfrm>
            <a:off x="9090600"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44" name="+"/>
          <p:cNvSpPr txBox="1"/>
          <p:nvPr/>
        </p:nvSpPr>
        <p:spPr>
          <a:xfrm>
            <a:off x="9090600"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45" name="+"/>
          <p:cNvSpPr txBox="1"/>
          <p:nvPr/>
        </p:nvSpPr>
        <p:spPr>
          <a:xfrm>
            <a:off x="7187121"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46" name="Line"/>
          <p:cNvSpPr/>
          <p:nvPr/>
        </p:nvSpPr>
        <p:spPr>
          <a:xfrm flipV="1">
            <a:off x="4273887" y="9012137"/>
            <a:ext cx="8591824" cy="1"/>
          </a:xfrm>
          <a:prstGeom prst="line">
            <a:avLst/>
          </a:prstGeom>
          <a:ln w="127000">
            <a:solidFill>
              <a:srgbClr val="000000"/>
            </a:solidFill>
            <a:miter lim="400000"/>
          </a:ln>
        </p:spPr>
        <p:txBody>
          <a:bodyPr lIns="71437" tIns="71437" rIns="71437" bIns="71437" anchor="ctr"/>
          <a:lstStyle/>
          <a:p>
            <a:pPr>
              <a:defRPr sz="3200"/>
            </a:pPr>
          </a:p>
        </p:txBody>
      </p:sp>
      <p:sp>
        <p:nvSpPr>
          <p:cNvPr id="347" name="O(log       )"/>
          <p:cNvSpPr txBox="1"/>
          <p:nvPr/>
        </p:nvSpPr>
        <p:spPr>
          <a:xfrm>
            <a:off x="13408568" y="8210440"/>
            <a:ext cx="5981928" cy="160339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600"/>
            </a:pPr>
            <a:r>
              <a:rPr b="1">
                <a:latin typeface="Helvetica"/>
                <a:ea typeface="Helvetica"/>
                <a:cs typeface="Helvetica"/>
                <a:sym typeface="Helvetica"/>
              </a:rPr>
              <a:t>O</a:t>
            </a:r>
            <a:r>
              <a:t>(log       )</a:t>
            </a:r>
          </a:p>
        </p:txBody>
      </p:sp>
      <p:sp>
        <p:nvSpPr>
          <p:cNvPr id="348" name="¡Fragmentación!"/>
          <p:cNvSpPr txBox="1"/>
          <p:nvPr/>
        </p:nvSpPr>
        <p:spPr>
          <a:xfrm>
            <a:off x="5149800" y="-37060"/>
            <a:ext cx="14084400"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¡Fragmentación!</a:t>
            </a:r>
          </a:p>
        </p:txBody>
      </p:sp>
      <p:sp>
        <p:nvSpPr>
          <p:cNvPr id="349" name="[Robson ’77]"/>
          <p:cNvSpPr txBox="1"/>
          <p:nvPr/>
        </p:nvSpPr>
        <p:spPr>
          <a:xfrm>
            <a:off x="18829935" y="9767068"/>
            <a:ext cx="5077620" cy="1120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6400">
                <a:latin typeface="Helvetica"/>
                <a:ea typeface="Helvetica"/>
                <a:cs typeface="Helvetica"/>
                <a:sym typeface="Helvetica"/>
              </a:defRPr>
            </a:lvl1pPr>
          </a:lstStyle>
          <a:p>
            <a:pPr/>
            <a:r>
              <a:t>[Robson ’77]</a:t>
            </a:r>
          </a:p>
        </p:txBody>
      </p:sp>
      <p:sp>
        <p:nvSpPr>
          <p:cNvPr id="350" name="13x!"/>
          <p:cNvSpPr txBox="1"/>
          <p:nvPr/>
        </p:nvSpPr>
        <p:spPr>
          <a:xfrm>
            <a:off x="19685297" y="8210449"/>
            <a:ext cx="2526920" cy="16033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600"/>
            </a:lvl1pPr>
          </a:lstStyle>
          <a:p>
            <a:pPr/>
            <a:r>
              <a:t>13x!</a:t>
            </a:r>
          </a:p>
        </p:txBody>
      </p:sp>
      <p:sp>
        <p:nvSpPr>
          <p:cNvPr id="351" name="Rectangle"/>
          <p:cNvSpPr/>
          <p:nvPr/>
        </p:nvSpPr>
        <p:spPr>
          <a:xfrm>
            <a:off x="16815212" y="8613857"/>
            <a:ext cx="2008743" cy="474418"/>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2" name="Rectangle"/>
          <p:cNvSpPr/>
          <p:nvPr/>
        </p:nvSpPr>
        <p:spPr>
          <a:xfrm>
            <a:off x="17524665" y="9320965"/>
            <a:ext cx="589837" cy="474418"/>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3" name="Line"/>
          <p:cNvSpPr/>
          <p:nvPr/>
        </p:nvSpPr>
        <p:spPr>
          <a:xfrm>
            <a:off x="16889327" y="9204620"/>
            <a:ext cx="2008743" cy="1"/>
          </a:xfrm>
          <a:prstGeom prst="line">
            <a:avLst/>
          </a:prstGeom>
          <a:ln w="12700">
            <a:solidFill>
              <a:srgbClr val="000000"/>
            </a:solidFill>
            <a:miter lim="400000"/>
          </a:ln>
        </p:spPr>
        <p:txBody>
          <a:bodyPr lIns="71437" tIns="71437" rIns="71437" bIns="71437" anchor="ctr"/>
          <a:lstStyle/>
          <a:p>
            <a:pPr>
              <a:defRPr sz="3200"/>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72" name="Image" descr="Image"/>
          <p:cNvPicPr>
            <a:picLocks noChangeAspect="1"/>
          </p:cNvPicPr>
          <p:nvPr/>
        </p:nvPicPr>
        <p:blipFill>
          <a:blip r:embed="rId2">
            <a:extLst/>
          </a:blip>
          <a:stretch>
            <a:fillRect/>
          </a:stretch>
        </p:blipFill>
        <p:spPr>
          <a:xfrm>
            <a:off x="6999861" y="-64852"/>
            <a:ext cx="10384278" cy="13845704"/>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7"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358" name="Square"/>
          <p:cNvSpPr/>
          <p:nvPr/>
        </p:nvSpPr>
        <p:spPr>
          <a:xfrm>
            <a:off x="6029799" y="2893023"/>
            <a:ext cx="5080001" cy="5080001"/>
          </a:xfrm>
          <a:prstGeom prst="rect">
            <a:avLst/>
          </a:prstGeom>
          <a:solidFill>
            <a:srgbClr val="0000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59" name="Square"/>
          <p:cNvSpPr/>
          <p:nvPr/>
        </p:nvSpPr>
        <p:spPr>
          <a:xfrm>
            <a:off x="7934799"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60" name="Square"/>
          <p:cNvSpPr/>
          <p:nvPr/>
        </p:nvSpPr>
        <p:spPr>
          <a:xfrm>
            <a:off x="9866416"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61" name="Square"/>
          <p:cNvSpPr/>
          <p:nvPr/>
        </p:nvSpPr>
        <p:spPr>
          <a:xfrm>
            <a:off x="6003182"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62" name="Square"/>
          <p:cNvSpPr/>
          <p:nvPr/>
        </p:nvSpPr>
        <p:spPr>
          <a:xfrm>
            <a:off x="7934799"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63" name="Square"/>
          <p:cNvSpPr/>
          <p:nvPr/>
        </p:nvSpPr>
        <p:spPr>
          <a:xfrm>
            <a:off x="9866416"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64" name="Live objects"/>
          <p:cNvSpPr txBox="1"/>
          <p:nvPr/>
        </p:nvSpPr>
        <p:spPr>
          <a:xfrm>
            <a:off x="12619749" y="10662429"/>
            <a:ext cx="563283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a:t>
            </a:r>
          </a:p>
        </p:txBody>
      </p:sp>
      <p:sp>
        <p:nvSpPr>
          <p:cNvPr id="365" name="OS Pages"/>
          <p:cNvSpPr txBox="1"/>
          <p:nvPr/>
        </p:nvSpPr>
        <p:spPr>
          <a:xfrm>
            <a:off x="12858173" y="6384735"/>
            <a:ext cx="472859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Pages</a:t>
            </a:r>
          </a:p>
        </p:txBody>
      </p:sp>
      <p:sp>
        <p:nvSpPr>
          <p:cNvPr id="366" name="+"/>
          <p:cNvSpPr txBox="1"/>
          <p:nvPr/>
        </p:nvSpPr>
        <p:spPr>
          <a:xfrm>
            <a:off x="7187121"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67" name="+"/>
          <p:cNvSpPr txBox="1"/>
          <p:nvPr/>
        </p:nvSpPr>
        <p:spPr>
          <a:xfrm>
            <a:off x="9090600"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68" name="+"/>
          <p:cNvSpPr txBox="1"/>
          <p:nvPr/>
        </p:nvSpPr>
        <p:spPr>
          <a:xfrm>
            <a:off x="9090600"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69" name="+"/>
          <p:cNvSpPr txBox="1"/>
          <p:nvPr/>
        </p:nvSpPr>
        <p:spPr>
          <a:xfrm>
            <a:off x="7187121"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70" name="Line"/>
          <p:cNvSpPr/>
          <p:nvPr/>
        </p:nvSpPr>
        <p:spPr>
          <a:xfrm flipV="1">
            <a:off x="4273887" y="9012137"/>
            <a:ext cx="8591824" cy="1"/>
          </a:xfrm>
          <a:prstGeom prst="line">
            <a:avLst/>
          </a:prstGeom>
          <a:ln w="127000">
            <a:solidFill>
              <a:srgbClr val="000000"/>
            </a:solidFill>
            <a:miter lim="400000"/>
          </a:ln>
        </p:spPr>
        <p:txBody>
          <a:bodyPr lIns="71437" tIns="71437" rIns="71437" bIns="71437" anchor="ctr"/>
          <a:lstStyle/>
          <a:p>
            <a:pPr>
              <a:defRPr sz="3200"/>
            </a:pPr>
          </a:p>
        </p:txBody>
      </p:sp>
      <p:sp>
        <p:nvSpPr>
          <p:cNvPr id="371" name="¿Compactación?"/>
          <p:cNvSpPr txBox="1"/>
          <p:nvPr/>
        </p:nvSpPr>
        <p:spPr>
          <a:xfrm>
            <a:off x="4902807" y="111171"/>
            <a:ext cx="14578386"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¿Compactación?</a:t>
            </a:r>
          </a:p>
        </p:txBody>
      </p:sp>
      <p:sp>
        <p:nvSpPr>
          <p:cNvPr id="372" name="[Robson ’77]"/>
          <p:cNvSpPr txBox="1"/>
          <p:nvPr/>
        </p:nvSpPr>
        <p:spPr>
          <a:xfrm>
            <a:off x="18829935" y="9767068"/>
            <a:ext cx="5077620" cy="1120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6400">
                <a:latin typeface="Helvetica"/>
                <a:ea typeface="Helvetica"/>
                <a:cs typeface="Helvetica"/>
                <a:sym typeface="Helvetica"/>
              </a:defRPr>
            </a:lvl1pPr>
          </a:lstStyle>
          <a:p>
            <a:pPr/>
            <a:r>
              <a:t>[Robson ’77]</a:t>
            </a:r>
          </a:p>
        </p:txBody>
      </p:sp>
      <p:sp>
        <p:nvSpPr>
          <p:cNvPr id="373" name="O(log       )"/>
          <p:cNvSpPr txBox="1"/>
          <p:nvPr/>
        </p:nvSpPr>
        <p:spPr>
          <a:xfrm>
            <a:off x="13408568" y="8210440"/>
            <a:ext cx="5981928" cy="160339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600"/>
            </a:pPr>
            <a:r>
              <a:rPr b="1">
                <a:latin typeface="Helvetica"/>
                <a:ea typeface="Helvetica"/>
                <a:cs typeface="Helvetica"/>
                <a:sym typeface="Helvetica"/>
              </a:rPr>
              <a:t>O</a:t>
            </a:r>
            <a:r>
              <a:t>(log       )</a:t>
            </a:r>
          </a:p>
        </p:txBody>
      </p:sp>
      <p:sp>
        <p:nvSpPr>
          <p:cNvPr id="374" name="Rectangle"/>
          <p:cNvSpPr/>
          <p:nvPr/>
        </p:nvSpPr>
        <p:spPr>
          <a:xfrm>
            <a:off x="16815212" y="8613857"/>
            <a:ext cx="2008743" cy="474418"/>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75" name="Rectangle"/>
          <p:cNvSpPr/>
          <p:nvPr/>
        </p:nvSpPr>
        <p:spPr>
          <a:xfrm>
            <a:off x="17524665" y="9320965"/>
            <a:ext cx="589837" cy="474418"/>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76" name="Line"/>
          <p:cNvSpPr/>
          <p:nvPr/>
        </p:nvSpPr>
        <p:spPr>
          <a:xfrm>
            <a:off x="16889327" y="9204620"/>
            <a:ext cx="2008743" cy="1"/>
          </a:xfrm>
          <a:prstGeom prst="line">
            <a:avLst/>
          </a:prstGeom>
          <a:ln w="12700">
            <a:solidFill>
              <a:srgbClr val="000000"/>
            </a:solidFill>
            <a:miter lim="400000"/>
          </a:ln>
        </p:spPr>
        <p:txBody>
          <a:bodyPr lIns="71437" tIns="71437" rIns="71437" bIns="71437" anchor="ctr"/>
          <a:lstStyle/>
          <a:p>
            <a:pPr>
              <a:defRPr sz="3200"/>
            </a:pPr>
          </a:p>
        </p:txBody>
      </p:sp>
      <p:sp>
        <p:nvSpPr>
          <p:cNvPr id="377" name="13x!"/>
          <p:cNvSpPr txBox="1"/>
          <p:nvPr/>
        </p:nvSpPr>
        <p:spPr>
          <a:xfrm>
            <a:off x="19685297" y="8210449"/>
            <a:ext cx="2526920" cy="16033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600"/>
            </a:lvl1pPr>
          </a:lstStyle>
          <a:p>
            <a:pPr/>
            <a:r>
              <a:t>13x!</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1"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382" name="Square"/>
          <p:cNvSpPr/>
          <p:nvPr/>
        </p:nvSpPr>
        <p:spPr>
          <a:xfrm>
            <a:off x="6029799" y="2893023"/>
            <a:ext cx="5080001" cy="5080001"/>
          </a:xfrm>
          <a:prstGeom prst="rect">
            <a:avLst/>
          </a:prstGeom>
          <a:solidFill>
            <a:srgbClr val="0000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3" name="Square"/>
          <p:cNvSpPr/>
          <p:nvPr/>
        </p:nvSpPr>
        <p:spPr>
          <a:xfrm>
            <a:off x="7934799"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4" name="Square"/>
          <p:cNvSpPr/>
          <p:nvPr/>
        </p:nvSpPr>
        <p:spPr>
          <a:xfrm>
            <a:off x="9866416"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5" name="Square"/>
          <p:cNvSpPr/>
          <p:nvPr/>
        </p:nvSpPr>
        <p:spPr>
          <a:xfrm>
            <a:off x="6003182" y="10051250"/>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6" name="Square"/>
          <p:cNvSpPr/>
          <p:nvPr/>
        </p:nvSpPr>
        <p:spPr>
          <a:xfrm>
            <a:off x="7934799"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7" name="Square"/>
          <p:cNvSpPr/>
          <p:nvPr/>
        </p:nvSpPr>
        <p:spPr>
          <a:xfrm>
            <a:off x="9866416" y="11793346"/>
            <a:ext cx="1270001" cy="1270001"/>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388" name="Live objects"/>
          <p:cNvSpPr txBox="1"/>
          <p:nvPr/>
        </p:nvSpPr>
        <p:spPr>
          <a:xfrm>
            <a:off x="12619749" y="10662429"/>
            <a:ext cx="563283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Live objects</a:t>
            </a:r>
          </a:p>
        </p:txBody>
      </p:sp>
      <p:sp>
        <p:nvSpPr>
          <p:cNvPr id="389" name="OS Pages"/>
          <p:cNvSpPr txBox="1"/>
          <p:nvPr/>
        </p:nvSpPr>
        <p:spPr>
          <a:xfrm>
            <a:off x="12858173" y="6384735"/>
            <a:ext cx="4728592"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OS Pages</a:t>
            </a:r>
          </a:p>
        </p:txBody>
      </p:sp>
      <p:sp>
        <p:nvSpPr>
          <p:cNvPr id="390" name="+"/>
          <p:cNvSpPr txBox="1"/>
          <p:nvPr/>
        </p:nvSpPr>
        <p:spPr>
          <a:xfrm>
            <a:off x="7187121"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91" name="+"/>
          <p:cNvSpPr txBox="1"/>
          <p:nvPr/>
        </p:nvSpPr>
        <p:spPr>
          <a:xfrm>
            <a:off x="9090600" y="9921075"/>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92" name="+"/>
          <p:cNvSpPr txBox="1"/>
          <p:nvPr/>
        </p:nvSpPr>
        <p:spPr>
          <a:xfrm>
            <a:off x="9090600"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93" name="+"/>
          <p:cNvSpPr txBox="1"/>
          <p:nvPr/>
        </p:nvSpPr>
        <p:spPr>
          <a:xfrm>
            <a:off x="7187121" y="11625071"/>
            <a:ext cx="82613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a:t>
            </a:r>
          </a:p>
        </p:txBody>
      </p:sp>
      <p:sp>
        <p:nvSpPr>
          <p:cNvPr id="394" name="Line"/>
          <p:cNvSpPr/>
          <p:nvPr/>
        </p:nvSpPr>
        <p:spPr>
          <a:xfrm flipV="1">
            <a:off x="4273887" y="9012137"/>
            <a:ext cx="8591824" cy="1"/>
          </a:xfrm>
          <a:prstGeom prst="line">
            <a:avLst/>
          </a:prstGeom>
          <a:ln w="127000">
            <a:solidFill>
              <a:srgbClr val="000000"/>
            </a:solidFill>
            <a:miter lim="400000"/>
          </a:ln>
        </p:spPr>
        <p:txBody>
          <a:bodyPr lIns="71437" tIns="71437" rIns="71437" bIns="71437" anchor="ctr"/>
          <a:lstStyle/>
          <a:p>
            <a:pPr>
              <a:defRPr sz="3200"/>
            </a:pPr>
          </a:p>
        </p:txBody>
      </p:sp>
      <p:sp>
        <p:nvSpPr>
          <p:cNvPr id="395" name="O(1)"/>
          <p:cNvSpPr txBox="1"/>
          <p:nvPr/>
        </p:nvSpPr>
        <p:spPr>
          <a:xfrm>
            <a:off x="13925584" y="8210440"/>
            <a:ext cx="2593771" cy="160339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600"/>
            </a:pPr>
            <a:r>
              <a:rPr b="1">
                <a:latin typeface="Helvetica"/>
                <a:ea typeface="Helvetica"/>
                <a:cs typeface="Helvetica"/>
                <a:sym typeface="Helvetica"/>
              </a:rPr>
              <a:t>O</a:t>
            </a:r>
            <a:r>
              <a:t>(1)</a:t>
            </a:r>
          </a:p>
        </p:txBody>
      </p:sp>
      <p:sp>
        <p:nvSpPr>
          <p:cNvPr id="396" name="¿Compactación?"/>
          <p:cNvSpPr txBox="1"/>
          <p:nvPr/>
        </p:nvSpPr>
        <p:spPr>
          <a:xfrm>
            <a:off x="4902807" y="111171"/>
            <a:ext cx="14578386" cy="2276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sz="14000">
                <a:latin typeface="Helvetica"/>
                <a:ea typeface="Helvetica"/>
                <a:cs typeface="Helvetica"/>
                <a:sym typeface="Helvetica"/>
              </a:defRPr>
            </a:lvl1pPr>
          </a:lstStyle>
          <a:p>
            <a:pPr/>
            <a:r>
              <a:t>¿Compactación?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00"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01"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2"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3"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4"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5"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6"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7"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08" name="!"/>
          <p:cNvSpPr txBox="1"/>
          <p:nvPr/>
        </p:nvSpPr>
        <p:spPr>
          <a:xfrm>
            <a:off x="2088000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sp>
        <p:nvSpPr>
          <p:cNvPr id="409" name="¡"/>
          <p:cNvSpPr txBox="1"/>
          <p:nvPr/>
        </p:nvSpPr>
        <p:spPr>
          <a:xfrm>
            <a:off x="20339961" y="11388560"/>
            <a:ext cx="510541" cy="12325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600">
                <a:latin typeface="Hobo Std"/>
                <a:ea typeface="Hobo Std"/>
                <a:cs typeface="Hobo Std"/>
                <a:sym typeface="Hobo Std"/>
              </a:defRPr>
            </a:lvl1pPr>
          </a:lstStyle>
          <a:p>
            <a:pPr/>
            <a:r>
              <a:t>¡</a:t>
            </a:r>
          </a:p>
        </p:txBody>
      </p:sp>
      <p:pic>
        <p:nvPicPr>
          <p:cNvPr id="410" name="Image" descr="Image"/>
          <p:cNvPicPr>
            <a:picLocks noChangeAspect="1"/>
          </p:cNvPicPr>
          <p:nvPr/>
        </p:nvPicPr>
        <p:blipFill>
          <a:blip r:embed="rId3">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pic>
        <p:nvPicPr>
          <p:cNvPr id="411" name="Line" descr="Line"/>
          <p:cNvPicPr>
            <a:picLocks noChangeAspect="0"/>
          </p:cNvPicPr>
          <p:nvPr/>
        </p:nvPicPr>
        <p:blipFill>
          <a:blip r:embed="rId4">
            <a:extLst/>
          </a:blip>
          <a:stretch>
            <a:fillRect/>
          </a:stretch>
        </p:blipFill>
        <p:spPr>
          <a:xfrm rot="18830651">
            <a:off x="11441521" y="6251885"/>
            <a:ext cx="12829086" cy="812801"/>
          </a:xfrm>
          <a:prstGeom prst="rect">
            <a:avLst/>
          </a:prstGeom>
        </p:spPr>
      </p:pic>
      <p:pic>
        <p:nvPicPr>
          <p:cNvPr id="413" name="Line" descr="Line"/>
          <p:cNvPicPr>
            <a:picLocks noChangeAspect="0"/>
          </p:cNvPicPr>
          <p:nvPr/>
        </p:nvPicPr>
        <p:blipFill>
          <a:blip r:embed="rId5">
            <a:extLst/>
          </a:blip>
          <a:stretch>
            <a:fillRect/>
          </a:stretch>
        </p:blipFill>
        <p:spPr>
          <a:xfrm rot="2782383">
            <a:off x="11616281" y="6251884"/>
            <a:ext cx="12479566" cy="812801"/>
          </a:xfrm>
          <a:prstGeom prst="rect">
            <a:avLst/>
          </a:prstGeom>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16"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17"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18"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19"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20"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21"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22"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23"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424" name="Line" descr="Line"/>
          <p:cNvPicPr>
            <a:picLocks noChangeAspect="0"/>
          </p:cNvPicPr>
          <p:nvPr/>
        </p:nvPicPr>
        <p:blipFill>
          <a:blip r:embed="rId3">
            <a:extLst/>
          </a:blip>
          <a:stretch>
            <a:fillRect/>
          </a:stretch>
        </p:blipFill>
        <p:spPr>
          <a:xfrm rot="18830651">
            <a:off x="11441521" y="6251885"/>
            <a:ext cx="12829086" cy="812801"/>
          </a:xfrm>
          <a:prstGeom prst="rect">
            <a:avLst/>
          </a:prstGeom>
        </p:spPr>
      </p:pic>
      <p:pic>
        <p:nvPicPr>
          <p:cNvPr id="426" name="Line" descr="Line"/>
          <p:cNvPicPr>
            <a:picLocks noChangeAspect="0"/>
          </p:cNvPicPr>
          <p:nvPr/>
        </p:nvPicPr>
        <p:blipFill>
          <a:blip r:embed="rId4">
            <a:extLst/>
          </a:blip>
          <a:stretch>
            <a:fillRect/>
          </a:stretch>
        </p:blipFill>
        <p:spPr>
          <a:xfrm rot="2782383">
            <a:off x="11616281" y="6251884"/>
            <a:ext cx="12479566" cy="812801"/>
          </a:xfrm>
          <a:prstGeom prst="rect">
            <a:avLst/>
          </a:prstGeom>
        </p:spPr>
      </p:pic>
      <p:pic>
        <p:nvPicPr>
          <p:cNvPr id="428" name="Image" descr="Image"/>
          <p:cNvPicPr>
            <a:picLocks noChangeAspect="1"/>
          </p:cNvPicPr>
          <p:nvPr/>
        </p:nvPicPr>
        <p:blipFill>
          <a:blip r:embed="rId5">
            <a:extLst/>
          </a:blip>
          <a:srcRect l="0" t="0" r="3514" b="0"/>
          <a:stretch>
            <a:fillRect/>
          </a:stretch>
        </p:blipFill>
        <p:spPr>
          <a:xfrm>
            <a:off x="14471051" y="468857"/>
            <a:ext cx="7475977" cy="4787963"/>
          </a:xfrm>
          <a:prstGeom prst="rect">
            <a:avLst/>
          </a:prstGeom>
          <a:ln w="12700">
            <a:miter lim="400000"/>
          </a:ln>
        </p:spPr>
      </p:pic>
      <p:pic>
        <p:nvPicPr>
          <p:cNvPr id="429" name="Image" descr="Image"/>
          <p:cNvPicPr>
            <a:picLocks noChangeAspect="1"/>
          </p:cNvPicPr>
          <p:nvPr/>
        </p:nvPicPr>
        <p:blipFill>
          <a:blip r:embed="rId6">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31"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32"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3"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4"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5"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6"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7"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38"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439" name="Line" descr="Line"/>
          <p:cNvPicPr>
            <a:picLocks noChangeAspect="0"/>
          </p:cNvPicPr>
          <p:nvPr/>
        </p:nvPicPr>
        <p:blipFill>
          <a:blip r:embed="rId3">
            <a:extLst/>
          </a:blip>
          <a:stretch>
            <a:fillRect/>
          </a:stretch>
        </p:blipFill>
        <p:spPr>
          <a:xfrm rot="18830651">
            <a:off x="11441521" y="6251885"/>
            <a:ext cx="12829086" cy="812801"/>
          </a:xfrm>
          <a:prstGeom prst="rect">
            <a:avLst/>
          </a:prstGeom>
        </p:spPr>
      </p:pic>
      <p:pic>
        <p:nvPicPr>
          <p:cNvPr id="441" name="Line" descr="Line"/>
          <p:cNvPicPr>
            <a:picLocks noChangeAspect="0"/>
          </p:cNvPicPr>
          <p:nvPr/>
        </p:nvPicPr>
        <p:blipFill>
          <a:blip r:embed="rId4">
            <a:extLst/>
          </a:blip>
          <a:stretch>
            <a:fillRect/>
          </a:stretch>
        </p:blipFill>
        <p:spPr>
          <a:xfrm rot="2782383">
            <a:off x="11616281" y="6251884"/>
            <a:ext cx="12479566" cy="812801"/>
          </a:xfrm>
          <a:prstGeom prst="rect">
            <a:avLst/>
          </a:prstGeom>
        </p:spPr>
      </p:pic>
      <p:pic>
        <p:nvPicPr>
          <p:cNvPr id="443" name="Image" descr="Image"/>
          <p:cNvPicPr>
            <a:picLocks noChangeAspect="1"/>
          </p:cNvPicPr>
          <p:nvPr/>
        </p:nvPicPr>
        <p:blipFill>
          <a:blip r:embed="rId5">
            <a:extLst/>
          </a:blip>
          <a:stretch>
            <a:fillRect/>
          </a:stretch>
        </p:blipFill>
        <p:spPr>
          <a:xfrm>
            <a:off x="18028538" y="5592632"/>
            <a:ext cx="5422901" cy="7620001"/>
          </a:xfrm>
          <a:prstGeom prst="rect">
            <a:avLst/>
          </a:prstGeom>
          <a:ln w="12700">
            <a:miter lim="400000"/>
          </a:ln>
        </p:spPr>
      </p:pic>
      <p:pic>
        <p:nvPicPr>
          <p:cNvPr id="444" name="Image" descr="Image"/>
          <p:cNvPicPr>
            <a:picLocks noChangeAspect="1"/>
          </p:cNvPicPr>
          <p:nvPr/>
        </p:nvPicPr>
        <p:blipFill>
          <a:blip r:embed="rId6">
            <a:extLst/>
          </a:blip>
          <a:srcRect l="0" t="0" r="3514" b="0"/>
          <a:stretch>
            <a:fillRect/>
          </a:stretch>
        </p:blipFill>
        <p:spPr>
          <a:xfrm>
            <a:off x="14471051" y="468857"/>
            <a:ext cx="7475977" cy="4787963"/>
          </a:xfrm>
          <a:prstGeom prst="rect">
            <a:avLst/>
          </a:prstGeom>
          <a:ln w="12700">
            <a:miter lim="400000"/>
          </a:ln>
        </p:spPr>
      </p:pic>
      <p:pic>
        <p:nvPicPr>
          <p:cNvPr id="445" name="Image" descr="Image"/>
          <p:cNvPicPr>
            <a:picLocks noChangeAspect="1"/>
          </p:cNvPicPr>
          <p:nvPr/>
        </p:nvPicPr>
        <p:blipFill>
          <a:blip r:embed="rId7">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47"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48"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49"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50"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51"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52"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53"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54"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455" name="Line" descr="Line"/>
          <p:cNvPicPr>
            <a:picLocks noChangeAspect="0"/>
          </p:cNvPicPr>
          <p:nvPr/>
        </p:nvPicPr>
        <p:blipFill>
          <a:blip r:embed="rId3">
            <a:extLst/>
          </a:blip>
          <a:stretch>
            <a:fillRect/>
          </a:stretch>
        </p:blipFill>
        <p:spPr>
          <a:xfrm rot="18830651">
            <a:off x="11441521" y="6251885"/>
            <a:ext cx="12829086" cy="812801"/>
          </a:xfrm>
          <a:prstGeom prst="rect">
            <a:avLst/>
          </a:prstGeom>
        </p:spPr>
      </p:pic>
      <p:pic>
        <p:nvPicPr>
          <p:cNvPr id="457" name="Line" descr="Line"/>
          <p:cNvPicPr>
            <a:picLocks noChangeAspect="0"/>
          </p:cNvPicPr>
          <p:nvPr/>
        </p:nvPicPr>
        <p:blipFill>
          <a:blip r:embed="rId4">
            <a:extLst/>
          </a:blip>
          <a:stretch>
            <a:fillRect/>
          </a:stretch>
        </p:blipFill>
        <p:spPr>
          <a:xfrm rot="2782383">
            <a:off x="11616281" y="6251884"/>
            <a:ext cx="12479566" cy="812801"/>
          </a:xfrm>
          <a:prstGeom prst="rect">
            <a:avLst/>
          </a:prstGeom>
        </p:spPr>
      </p:pic>
      <p:pic>
        <p:nvPicPr>
          <p:cNvPr id="459" name="Image" descr="Image"/>
          <p:cNvPicPr>
            <a:picLocks noChangeAspect="1"/>
          </p:cNvPicPr>
          <p:nvPr/>
        </p:nvPicPr>
        <p:blipFill>
          <a:blip r:embed="rId5">
            <a:extLst/>
          </a:blip>
          <a:stretch>
            <a:fillRect/>
          </a:stretch>
        </p:blipFill>
        <p:spPr>
          <a:xfrm>
            <a:off x="18028538" y="5592632"/>
            <a:ext cx="5422901" cy="7620001"/>
          </a:xfrm>
          <a:prstGeom prst="rect">
            <a:avLst/>
          </a:prstGeom>
          <a:ln w="12700">
            <a:miter lim="400000"/>
          </a:ln>
        </p:spPr>
      </p:pic>
      <p:pic>
        <p:nvPicPr>
          <p:cNvPr id="460" name="Image" descr="Image"/>
          <p:cNvPicPr>
            <a:picLocks noChangeAspect="1"/>
          </p:cNvPicPr>
          <p:nvPr/>
        </p:nvPicPr>
        <p:blipFill>
          <a:blip r:embed="rId6">
            <a:extLst/>
          </a:blip>
          <a:srcRect l="0" t="0" r="3514" b="0"/>
          <a:stretch>
            <a:fillRect/>
          </a:stretch>
        </p:blipFill>
        <p:spPr>
          <a:xfrm>
            <a:off x="2436778" y="468857"/>
            <a:ext cx="19510250" cy="12495268"/>
          </a:xfrm>
          <a:prstGeom prst="rect">
            <a:avLst/>
          </a:prstGeom>
          <a:ln w="12700">
            <a:miter lim="400000"/>
          </a:ln>
        </p:spPr>
      </p:pic>
      <p:pic>
        <p:nvPicPr>
          <p:cNvPr id="461" name="Image" descr="Image"/>
          <p:cNvPicPr>
            <a:picLocks noChangeAspect="1"/>
          </p:cNvPicPr>
          <p:nvPr/>
        </p:nvPicPr>
        <p:blipFill>
          <a:blip r:embed="rId7">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63"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64"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65"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66"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67"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68"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69"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70"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471" name="Line" descr="Line"/>
          <p:cNvPicPr>
            <a:picLocks noChangeAspect="0"/>
          </p:cNvPicPr>
          <p:nvPr/>
        </p:nvPicPr>
        <p:blipFill>
          <a:blip r:embed="rId3">
            <a:extLst/>
          </a:blip>
          <a:stretch>
            <a:fillRect/>
          </a:stretch>
        </p:blipFill>
        <p:spPr>
          <a:xfrm rot="18830651">
            <a:off x="11441521" y="6251885"/>
            <a:ext cx="12829086" cy="812801"/>
          </a:xfrm>
          <a:prstGeom prst="rect">
            <a:avLst/>
          </a:prstGeom>
        </p:spPr>
      </p:pic>
      <p:pic>
        <p:nvPicPr>
          <p:cNvPr id="473" name="Line" descr="Line"/>
          <p:cNvPicPr>
            <a:picLocks noChangeAspect="0"/>
          </p:cNvPicPr>
          <p:nvPr/>
        </p:nvPicPr>
        <p:blipFill>
          <a:blip r:embed="rId4">
            <a:extLst/>
          </a:blip>
          <a:stretch>
            <a:fillRect/>
          </a:stretch>
        </p:blipFill>
        <p:spPr>
          <a:xfrm rot="2782383">
            <a:off x="11616281" y="6251884"/>
            <a:ext cx="12479566" cy="812801"/>
          </a:xfrm>
          <a:prstGeom prst="rect">
            <a:avLst/>
          </a:prstGeom>
        </p:spPr>
      </p:pic>
      <p:pic>
        <p:nvPicPr>
          <p:cNvPr id="475" name="Image" descr="Image"/>
          <p:cNvPicPr>
            <a:picLocks noChangeAspect="1"/>
          </p:cNvPicPr>
          <p:nvPr/>
        </p:nvPicPr>
        <p:blipFill>
          <a:blip r:embed="rId5">
            <a:extLst/>
          </a:blip>
          <a:stretch>
            <a:fillRect/>
          </a:stretch>
        </p:blipFill>
        <p:spPr>
          <a:xfrm>
            <a:off x="18028538" y="5592632"/>
            <a:ext cx="5422901" cy="7620001"/>
          </a:xfrm>
          <a:prstGeom prst="rect">
            <a:avLst/>
          </a:prstGeom>
          <a:ln w="12700">
            <a:miter lim="400000"/>
          </a:ln>
        </p:spPr>
      </p:pic>
      <p:pic>
        <p:nvPicPr>
          <p:cNvPr id="476" name="Image" descr="Image"/>
          <p:cNvPicPr>
            <a:picLocks noChangeAspect="1"/>
          </p:cNvPicPr>
          <p:nvPr/>
        </p:nvPicPr>
        <p:blipFill>
          <a:blip r:embed="rId6">
            <a:extLst/>
          </a:blip>
          <a:srcRect l="0" t="0" r="3514" b="0"/>
          <a:stretch>
            <a:fillRect/>
          </a:stretch>
        </p:blipFill>
        <p:spPr>
          <a:xfrm>
            <a:off x="2436778" y="468857"/>
            <a:ext cx="19510250" cy="12495268"/>
          </a:xfrm>
          <a:prstGeom prst="rect">
            <a:avLst/>
          </a:prstGeom>
          <a:ln w="12700">
            <a:miter lim="400000"/>
          </a:ln>
        </p:spPr>
      </p:pic>
      <p:pic>
        <p:nvPicPr>
          <p:cNvPr id="477" name="Image" descr="Image"/>
          <p:cNvPicPr>
            <a:picLocks noChangeAspect="1"/>
          </p:cNvPicPr>
          <p:nvPr/>
        </p:nvPicPr>
        <p:blipFill>
          <a:blip r:embed="rId7">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sp>
        <p:nvSpPr>
          <p:cNvPr id="478" name="Oval"/>
          <p:cNvSpPr/>
          <p:nvPr/>
        </p:nvSpPr>
        <p:spPr>
          <a:xfrm>
            <a:off x="5725679" y="583529"/>
            <a:ext cx="9434167" cy="8578764"/>
          </a:xfrm>
          <a:prstGeom prst="ellipse">
            <a:avLst/>
          </a:prstGeom>
          <a:ln w="406400">
            <a:solidFill>
              <a:schemeClr val="accent3">
                <a:satOff val="18648"/>
                <a:lumOff val="5971"/>
              </a:schemeClr>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480" name="Image" descr="Image"/>
          <p:cNvPicPr>
            <a:picLocks noChangeAspect="1"/>
          </p:cNvPicPr>
          <p:nvPr/>
        </p:nvPicPr>
        <p:blipFill>
          <a:blip r:embed="rId2">
            <a:extLst/>
          </a:blip>
          <a:stretch>
            <a:fillRect/>
          </a:stretch>
        </p:blipFill>
        <p:spPr>
          <a:xfrm>
            <a:off x="12240426" y="2064213"/>
            <a:ext cx="10727969" cy="10727969"/>
          </a:xfrm>
          <a:prstGeom prst="rect">
            <a:avLst/>
          </a:prstGeom>
          <a:ln w="12700">
            <a:miter lim="400000"/>
          </a:ln>
        </p:spPr>
      </p:pic>
      <p:sp>
        <p:nvSpPr>
          <p:cNvPr id="481" name="Rectangle"/>
          <p:cNvSpPr/>
          <p:nvPr/>
        </p:nvSpPr>
        <p:spPr>
          <a:xfrm>
            <a:off x="17375085" y="6223000"/>
            <a:ext cx="2383663"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2" name="Rectangle"/>
          <p:cNvSpPr/>
          <p:nvPr/>
        </p:nvSpPr>
        <p:spPr>
          <a:xfrm>
            <a:off x="14886810" y="6223000"/>
            <a:ext cx="2383664"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3" name="Rectangle"/>
          <p:cNvSpPr/>
          <p:nvPr/>
        </p:nvSpPr>
        <p:spPr>
          <a:xfrm>
            <a:off x="16358989" y="9127174"/>
            <a:ext cx="1797109"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4" name="Rectangle"/>
          <p:cNvSpPr/>
          <p:nvPr/>
        </p:nvSpPr>
        <p:spPr>
          <a:xfrm>
            <a:off x="16410522" y="7675087"/>
            <a:ext cx="1694042"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5" name="Rectangle"/>
          <p:cNvSpPr/>
          <p:nvPr/>
        </p:nvSpPr>
        <p:spPr>
          <a:xfrm>
            <a:off x="14815782" y="9127174"/>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6" name="Rectangle"/>
          <p:cNvSpPr/>
          <p:nvPr/>
        </p:nvSpPr>
        <p:spPr>
          <a:xfrm>
            <a:off x="14815782" y="7675087"/>
            <a:ext cx="1385230"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487" name="Rectangle"/>
          <p:cNvSpPr/>
          <p:nvPr/>
        </p:nvSpPr>
        <p:spPr>
          <a:xfrm>
            <a:off x="15226731" y="4770912"/>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pic>
        <p:nvPicPr>
          <p:cNvPr id="488" name="Line" descr="Line"/>
          <p:cNvPicPr>
            <a:picLocks noChangeAspect="0"/>
          </p:cNvPicPr>
          <p:nvPr/>
        </p:nvPicPr>
        <p:blipFill>
          <a:blip r:embed="rId3">
            <a:extLst/>
          </a:blip>
          <a:stretch>
            <a:fillRect/>
          </a:stretch>
        </p:blipFill>
        <p:spPr>
          <a:xfrm rot="18830651">
            <a:off x="11441521" y="6251885"/>
            <a:ext cx="12829086" cy="812801"/>
          </a:xfrm>
          <a:prstGeom prst="rect">
            <a:avLst/>
          </a:prstGeom>
        </p:spPr>
      </p:pic>
      <p:pic>
        <p:nvPicPr>
          <p:cNvPr id="490" name="Line" descr="Line"/>
          <p:cNvPicPr>
            <a:picLocks noChangeAspect="0"/>
          </p:cNvPicPr>
          <p:nvPr/>
        </p:nvPicPr>
        <p:blipFill>
          <a:blip r:embed="rId4">
            <a:extLst/>
          </a:blip>
          <a:stretch>
            <a:fillRect/>
          </a:stretch>
        </p:blipFill>
        <p:spPr>
          <a:xfrm rot="2782383">
            <a:off x="11616281" y="6251884"/>
            <a:ext cx="12479566" cy="812801"/>
          </a:xfrm>
          <a:prstGeom prst="rect">
            <a:avLst/>
          </a:prstGeom>
        </p:spPr>
      </p:pic>
      <p:pic>
        <p:nvPicPr>
          <p:cNvPr id="492" name="Image" descr="Image"/>
          <p:cNvPicPr>
            <a:picLocks noChangeAspect="1"/>
          </p:cNvPicPr>
          <p:nvPr/>
        </p:nvPicPr>
        <p:blipFill>
          <a:blip r:embed="rId5">
            <a:extLst/>
          </a:blip>
          <a:stretch>
            <a:fillRect/>
          </a:stretch>
        </p:blipFill>
        <p:spPr>
          <a:xfrm>
            <a:off x="18028538" y="5592632"/>
            <a:ext cx="5422901" cy="7620001"/>
          </a:xfrm>
          <a:prstGeom prst="rect">
            <a:avLst/>
          </a:prstGeom>
          <a:ln w="12700">
            <a:miter lim="400000"/>
          </a:ln>
        </p:spPr>
      </p:pic>
      <p:pic>
        <p:nvPicPr>
          <p:cNvPr id="493" name="Image" descr="Image"/>
          <p:cNvPicPr>
            <a:picLocks noChangeAspect="1"/>
          </p:cNvPicPr>
          <p:nvPr/>
        </p:nvPicPr>
        <p:blipFill>
          <a:blip r:embed="rId6">
            <a:extLst/>
          </a:blip>
          <a:srcRect l="0" t="0" r="3514" b="0"/>
          <a:stretch>
            <a:fillRect/>
          </a:stretch>
        </p:blipFill>
        <p:spPr>
          <a:xfrm>
            <a:off x="2436778" y="468857"/>
            <a:ext cx="19510250" cy="12495268"/>
          </a:xfrm>
          <a:prstGeom prst="rect">
            <a:avLst/>
          </a:prstGeom>
          <a:ln w="12700">
            <a:miter lim="400000"/>
          </a:ln>
        </p:spPr>
      </p:pic>
      <p:pic>
        <p:nvPicPr>
          <p:cNvPr id="494" name="Image" descr="Image"/>
          <p:cNvPicPr>
            <a:picLocks noChangeAspect="1"/>
          </p:cNvPicPr>
          <p:nvPr/>
        </p:nvPicPr>
        <p:blipFill>
          <a:blip r:embed="rId7">
            <a:extLst/>
          </a:blip>
          <a:srcRect l="1296" t="2314" r="1465" b="5329"/>
          <a:stretch>
            <a:fillRect/>
          </a:stretch>
        </p:blipFill>
        <p:spPr>
          <a:xfrm flipH="1">
            <a:off x="-498412" y="1452248"/>
            <a:ext cx="14819012" cy="11952024"/>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5"/>
                  <a:pt x="2849" y="28"/>
                </a:cubicBezTo>
                <a:cubicBezTo>
                  <a:pt x="2850" y="50"/>
                  <a:pt x="2862" y="84"/>
                  <a:pt x="2885" y="149"/>
                </a:cubicBezTo>
                <a:cubicBezTo>
                  <a:pt x="2895" y="175"/>
                  <a:pt x="2901" y="196"/>
                  <a:pt x="2904" y="215"/>
                </a:cubicBezTo>
                <a:cubicBezTo>
                  <a:pt x="2913" y="247"/>
                  <a:pt x="2909" y="273"/>
                  <a:pt x="2888" y="309"/>
                </a:cubicBezTo>
                <a:cubicBezTo>
                  <a:pt x="2879" y="325"/>
                  <a:pt x="2867" y="343"/>
                  <a:pt x="2851" y="364"/>
                </a:cubicBezTo>
                <a:cubicBezTo>
                  <a:pt x="2851" y="365"/>
                  <a:pt x="2850" y="365"/>
                  <a:pt x="2849" y="366"/>
                </a:cubicBezTo>
                <a:cubicBezTo>
                  <a:pt x="2845" y="371"/>
                  <a:pt x="2843" y="377"/>
                  <a:pt x="2839" y="383"/>
                </a:cubicBezTo>
                <a:cubicBezTo>
                  <a:pt x="2802" y="435"/>
                  <a:pt x="2771" y="490"/>
                  <a:pt x="2771" y="512"/>
                </a:cubicBezTo>
                <a:cubicBezTo>
                  <a:pt x="2771" y="519"/>
                  <a:pt x="2761" y="536"/>
                  <a:pt x="2756" y="547"/>
                </a:cubicBezTo>
                <a:cubicBezTo>
                  <a:pt x="2751" y="560"/>
                  <a:pt x="2749" y="571"/>
                  <a:pt x="2741" y="586"/>
                </a:cubicBezTo>
                <a:cubicBezTo>
                  <a:pt x="2735" y="596"/>
                  <a:pt x="2727" y="606"/>
                  <a:pt x="2720" y="617"/>
                </a:cubicBezTo>
                <a:cubicBezTo>
                  <a:pt x="2707" y="637"/>
                  <a:pt x="2696" y="655"/>
                  <a:pt x="2681" y="674"/>
                </a:cubicBezTo>
                <a:cubicBezTo>
                  <a:pt x="2619" y="759"/>
                  <a:pt x="2546" y="842"/>
                  <a:pt x="2519" y="842"/>
                </a:cubicBezTo>
                <a:cubicBezTo>
                  <a:pt x="2514" y="842"/>
                  <a:pt x="2513" y="847"/>
                  <a:pt x="2510" y="849"/>
                </a:cubicBezTo>
                <a:cubicBezTo>
                  <a:pt x="2510" y="858"/>
                  <a:pt x="2509" y="866"/>
                  <a:pt x="2510" y="877"/>
                </a:cubicBezTo>
                <a:cubicBezTo>
                  <a:pt x="2511" y="888"/>
                  <a:pt x="2509" y="899"/>
                  <a:pt x="2508" y="910"/>
                </a:cubicBezTo>
                <a:cubicBezTo>
                  <a:pt x="2517" y="957"/>
                  <a:pt x="2483" y="1010"/>
                  <a:pt x="2434" y="1047"/>
                </a:cubicBezTo>
                <a:cubicBezTo>
                  <a:pt x="2419" y="1061"/>
                  <a:pt x="2404" y="1071"/>
                  <a:pt x="2387" y="1078"/>
                </a:cubicBezTo>
                <a:cubicBezTo>
                  <a:pt x="2382" y="1080"/>
                  <a:pt x="2376" y="1082"/>
                  <a:pt x="2371" y="1084"/>
                </a:cubicBezTo>
                <a:cubicBezTo>
                  <a:pt x="2364" y="1086"/>
                  <a:pt x="2357" y="1088"/>
                  <a:pt x="2350" y="1089"/>
                </a:cubicBezTo>
                <a:cubicBezTo>
                  <a:pt x="2333" y="1091"/>
                  <a:pt x="2317" y="1092"/>
                  <a:pt x="2301" y="1087"/>
                </a:cubicBezTo>
                <a:cubicBezTo>
                  <a:pt x="2248" y="1073"/>
                  <a:pt x="2214" y="1083"/>
                  <a:pt x="2196" y="1110"/>
                </a:cubicBezTo>
                <a:cubicBezTo>
                  <a:pt x="2190" y="1124"/>
                  <a:pt x="2187" y="1136"/>
                  <a:pt x="2183" y="1148"/>
                </a:cubicBezTo>
                <a:cubicBezTo>
                  <a:pt x="2176" y="1211"/>
                  <a:pt x="2210" y="1311"/>
                  <a:pt x="2288" y="1433"/>
                </a:cubicBezTo>
                <a:cubicBezTo>
                  <a:pt x="2308" y="1464"/>
                  <a:pt x="2323" y="1497"/>
                  <a:pt x="2340" y="1531"/>
                </a:cubicBezTo>
                <a:cubicBezTo>
                  <a:pt x="2345" y="1541"/>
                  <a:pt x="2351" y="1550"/>
                  <a:pt x="2356" y="1561"/>
                </a:cubicBezTo>
                <a:cubicBezTo>
                  <a:pt x="2387" y="1628"/>
                  <a:pt x="2411" y="1690"/>
                  <a:pt x="2411" y="1723"/>
                </a:cubicBezTo>
                <a:cubicBezTo>
                  <a:pt x="2411" y="1734"/>
                  <a:pt x="2415" y="1741"/>
                  <a:pt x="2416" y="1750"/>
                </a:cubicBezTo>
                <a:cubicBezTo>
                  <a:pt x="2430" y="1791"/>
                  <a:pt x="2445" y="1824"/>
                  <a:pt x="2460" y="1824"/>
                </a:cubicBezTo>
                <a:cubicBezTo>
                  <a:pt x="2498" y="1824"/>
                  <a:pt x="2575" y="1905"/>
                  <a:pt x="2642" y="2000"/>
                </a:cubicBezTo>
                <a:cubicBezTo>
                  <a:pt x="2643" y="2000"/>
                  <a:pt x="2643" y="2000"/>
                  <a:pt x="2644" y="2001"/>
                </a:cubicBezTo>
                <a:cubicBezTo>
                  <a:pt x="2644" y="2001"/>
                  <a:pt x="2644" y="2002"/>
                  <a:pt x="2645" y="2002"/>
                </a:cubicBezTo>
                <a:cubicBezTo>
                  <a:pt x="2679" y="2050"/>
                  <a:pt x="2710" y="2101"/>
                  <a:pt x="2733" y="2147"/>
                </a:cubicBezTo>
                <a:cubicBezTo>
                  <a:pt x="2733" y="2147"/>
                  <a:pt x="2734" y="2148"/>
                  <a:pt x="2734" y="2148"/>
                </a:cubicBezTo>
                <a:cubicBezTo>
                  <a:pt x="2745" y="2171"/>
                  <a:pt x="2755" y="2192"/>
                  <a:pt x="2761" y="2211"/>
                </a:cubicBezTo>
                <a:cubicBezTo>
                  <a:pt x="2768" y="2231"/>
                  <a:pt x="2771" y="2248"/>
                  <a:pt x="2771" y="2262"/>
                </a:cubicBezTo>
                <a:cubicBezTo>
                  <a:pt x="2771" y="2346"/>
                  <a:pt x="2787" y="2365"/>
                  <a:pt x="2841" y="2347"/>
                </a:cubicBezTo>
                <a:cubicBezTo>
                  <a:pt x="2892" y="2331"/>
                  <a:pt x="2967" y="2393"/>
                  <a:pt x="3017" y="2463"/>
                </a:cubicBezTo>
                <a:cubicBezTo>
                  <a:pt x="3062" y="2520"/>
                  <a:pt x="3091" y="2581"/>
                  <a:pt x="3062" y="2603"/>
                </a:cubicBezTo>
                <a:cubicBezTo>
                  <a:pt x="3060" y="2604"/>
                  <a:pt x="3060" y="2607"/>
                  <a:pt x="3058" y="2608"/>
                </a:cubicBezTo>
                <a:cubicBezTo>
                  <a:pt x="3057" y="2610"/>
                  <a:pt x="3057" y="2613"/>
                  <a:pt x="3055" y="2615"/>
                </a:cubicBezTo>
                <a:cubicBezTo>
                  <a:pt x="3035" y="2640"/>
                  <a:pt x="3032" y="2669"/>
                  <a:pt x="3037" y="2693"/>
                </a:cubicBezTo>
                <a:cubicBezTo>
                  <a:pt x="3048" y="2706"/>
                  <a:pt x="3065" y="2717"/>
                  <a:pt x="3092" y="2717"/>
                </a:cubicBezTo>
                <a:cubicBezTo>
                  <a:pt x="3110" y="2717"/>
                  <a:pt x="3132" y="2728"/>
                  <a:pt x="3154" y="2744"/>
                </a:cubicBezTo>
                <a:cubicBezTo>
                  <a:pt x="3191" y="2765"/>
                  <a:pt x="3236" y="2816"/>
                  <a:pt x="3276" y="2880"/>
                </a:cubicBezTo>
                <a:cubicBezTo>
                  <a:pt x="3337" y="2973"/>
                  <a:pt x="3383" y="3084"/>
                  <a:pt x="3376" y="3156"/>
                </a:cubicBezTo>
                <a:cubicBezTo>
                  <a:pt x="3368" y="3247"/>
                  <a:pt x="3381" y="3274"/>
                  <a:pt x="3433" y="3274"/>
                </a:cubicBezTo>
                <a:cubicBezTo>
                  <a:pt x="3464" y="3275"/>
                  <a:pt x="3509" y="3324"/>
                  <a:pt x="3552" y="3385"/>
                </a:cubicBezTo>
                <a:cubicBezTo>
                  <a:pt x="3561" y="3398"/>
                  <a:pt x="3571" y="3408"/>
                  <a:pt x="3580" y="3423"/>
                </a:cubicBezTo>
                <a:cubicBezTo>
                  <a:pt x="3630" y="3500"/>
                  <a:pt x="3671" y="3589"/>
                  <a:pt x="3671" y="3641"/>
                </a:cubicBezTo>
                <a:cubicBezTo>
                  <a:pt x="3671" y="3665"/>
                  <a:pt x="3714" y="3734"/>
                  <a:pt x="3766" y="3807"/>
                </a:cubicBezTo>
                <a:cubicBezTo>
                  <a:pt x="3817" y="3853"/>
                  <a:pt x="3872" y="3937"/>
                  <a:pt x="3916" y="4029"/>
                </a:cubicBezTo>
                <a:cubicBezTo>
                  <a:pt x="3936" y="4067"/>
                  <a:pt x="3952" y="4104"/>
                  <a:pt x="3963" y="4143"/>
                </a:cubicBezTo>
                <a:cubicBezTo>
                  <a:pt x="3982" y="4198"/>
                  <a:pt x="3995" y="4249"/>
                  <a:pt x="3995" y="4288"/>
                </a:cubicBezTo>
                <a:cubicBezTo>
                  <a:pt x="3995" y="4300"/>
                  <a:pt x="3996" y="4308"/>
                  <a:pt x="3997" y="4318"/>
                </a:cubicBezTo>
                <a:cubicBezTo>
                  <a:pt x="4008" y="4365"/>
                  <a:pt x="4024" y="4393"/>
                  <a:pt x="4046" y="4407"/>
                </a:cubicBezTo>
                <a:cubicBezTo>
                  <a:pt x="4056" y="4410"/>
                  <a:pt x="4067" y="4412"/>
                  <a:pt x="4082" y="4412"/>
                </a:cubicBezTo>
                <a:cubicBezTo>
                  <a:pt x="4148" y="4412"/>
                  <a:pt x="4191" y="4462"/>
                  <a:pt x="4262" y="4618"/>
                </a:cubicBezTo>
                <a:cubicBezTo>
                  <a:pt x="4272" y="4640"/>
                  <a:pt x="4277" y="4658"/>
                  <a:pt x="4286" y="4680"/>
                </a:cubicBezTo>
                <a:cubicBezTo>
                  <a:pt x="4320" y="4750"/>
                  <a:pt x="4346" y="4816"/>
                  <a:pt x="4337" y="4848"/>
                </a:cubicBezTo>
                <a:cubicBezTo>
                  <a:pt x="4328" y="4880"/>
                  <a:pt x="4359" y="4924"/>
                  <a:pt x="4406" y="4946"/>
                </a:cubicBezTo>
                <a:cubicBezTo>
                  <a:pt x="4426" y="4955"/>
                  <a:pt x="4447" y="4973"/>
                  <a:pt x="4469" y="4994"/>
                </a:cubicBezTo>
                <a:cubicBezTo>
                  <a:pt x="4470" y="4994"/>
                  <a:pt x="4470" y="4994"/>
                  <a:pt x="4471" y="4995"/>
                </a:cubicBezTo>
                <a:cubicBezTo>
                  <a:pt x="4493" y="5017"/>
                  <a:pt x="4515" y="5043"/>
                  <a:pt x="4535" y="5070"/>
                </a:cubicBezTo>
                <a:cubicBezTo>
                  <a:pt x="4547" y="5086"/>
                  <a:pt x="4555" y="5101"/>
                  <a:pt x="4564" y="5117"/>
                </a:cubicBezTo>
                <a:cubicBezTo>
                  <a:pt x="4572" y="5129"/>
                  <a:pt x="4581" y="5140"/>
                  <a:pt x="4587" y="5152"/>
                </a:cubicBezTo>
                <a:cubicBezTo>
                  <a:pt x="4600" y="5178"/>
                  <a:pt x="4607" y="5202"/>
                  <a:pt x="4607" y="5219"/>
                </a:cubicBezTo>
                <a:cubicBezTo>
                  <a:pt x="4607" y="5235"/>
                  <a:pt x="4547" y="5298"/>
                  <a:pt x="4472" y="5359"/>
                </a:cubicBezTo>
                <a:cubicBezTo>
                  <a:pt x="4398" y="5420"/>
                  <a:pt x="4244" y="5586"/>
                  <a:pt x="4131" y="5727"/>
                </a:cubicBezTo>
                <a:cubicBezTo>
                  <a:pt x="4091" y="5776"/>
                  <a:pt x="4058" y="5818"/>
                  <a:pt x="4032" y="5855"/>
                </a:cubicBezTo>
                <a:cubicBezTo>
                  <a:pt x="4031" y="5855"/>
                  <a:pt x="4031" y="5856"/>
                  <a:pt x="4031" y="5856"/>
                </a:cubicBezTo>
                <a:cubicBezTo>
                  <a:pt x="4005" y="5892"/>
                  <a:pt x="3985" y="5924"/>
                  <a:pt x="3970" y="5951"/>
                </a:cubicBezTo>
                <a:cubicBezTo>
                  <a:pt x="3965" y="5961"/>
                  <a:pt x="3964" y="5969"/>
                  <a:pt x="3960" y="5978"/>
                </a:cubicBezTo>
                <a:cubicBezTo>
                  <a:pt x="3953" y="5994"/>
                  <a:pt x="3945" y="6012"/>
                  <a:pt x="3941" y="6027"/>
                </a:cubicBezTo>
                <a:cubicBezTo>
                  <a:pt x="3937" y="6049"/>
                  <a:pt x="3936" y="6069"/>
                  <a:pt x="3939" y="6090"/>
                </a:cubicBezTo>
                <a:cubicBezTo>
                  <a:pt x="3943" y="6116"/>
                  <a:pt x="3943" y="6140"/>
                  <a:pt x="3939" y="6161"/>
                </a:cubicBezTo>
                <a:cubicBezTo>
                  <a:pt x="3936" y="6180"/>
                  <a:pt x="3931" y="6197"/>
                  <a:pt x="3922" y="6212"/>
                </a:cubicBezTo>
                <a:cubicBezTo>
                  <a:pt x="3915" y="6222"/>
                  <a:pt x="3905" y="6231"/>
                  <a:pt x="3895" y="6240"/>
                </a:cubicBezTo>
                <a:cubicBezTo>
                  <a:pt x="3888" y="6245"/>
                  <a:pt x="3881" y="6249"/>
                  <a:pt x="3873" y="6252"/>
                </a:cubicBezTo>
                <a:cubicBezTo>
                  <a:pt x="3838" y="6274"/>
                  <a:pt x="3793" y="6292"/>
                  <a:pt x="3723" y="6306"/>
                </a:cubicBezTo>
                <a:cubicBezTo>
                  <a:pt x="3666" y="6318"/>
                  <a:pt x="3630" y="6330"/>
                  <a:pt x="3608" y="6347"/>
                </a:cubicBezTo>
                <a:cubicBezTo>
                  <a:pt x="3607" y="6348"/>
                  <a:pt x="3606" y="6349"/>
                  <a:pt x="3605" y="6349"/>
                </a:cubicBezTo>
                <a:cubicBezTo>
                  <a:pt x="3596" y="6357"/>
                  <a:pt x="3590" y="6367"/>
                  <a:pt x="3586" y="6378"/>
                </a:cubicBezTo>
                <a:cubicBezTo>
                  <a:pt x="3586" y="6380"/>
                  <a:pt x="3585" y="6382"/>
                  <a:pt x="3586" y="6384"/>
                </a:cubicBezTo>
                <a:cubicBezTo>
                  <a:pt x="3592" y="6397"/>
                  <a:pt x="3587" y="6420"/>
                  <a:pt x="3576" y="6446"/>
                </a:cubicBezTo>
                <a:cubicBezTo>
                  <a:pt x="3570" y="6493"/>
                  <a:pt x="3539" y="6540"/>
                  <a:pt x="3482" y="6583"/>
                </a:cubicBezTo>
                <a:cubicBezTo>
                  <a:pt x="3456" y="6612"/>
                  <a:pt x="3432" y="6634"/>
                  <a:pt x="3412" y="6640"/>
                </a:cubicBezTo>
                <a:cubicBezTo>
                  <a:pt x="3348" y="6690"/>
                  <a:pt x="3273" y="6760"/>
                  <a:pt x="3223" y="6820"/>
                </a:cubicBezTo>
                <a:cubicBezTo>
                  <a:pt x="3208" y="6838"/>
                  <a:pt x="3193" y="6851"/>
                  <a:pt x="3177" y="6867"/>
                </a:cubicBezTo>
                <a:cubicBezTo>
                  <a:pt x="3160" y="6884"/>
                  <a:pt x="3143" y="6903"/>
                  <a:pt x="3128" y="6916"/>
                </a:cubicBezTo>
                <a:cubicBezTo>
                  <a:pt x="3100" y="6939"/>
                  <a:pt x="3076" y="6955"/>
                  <a:pt x="3062" y="6955"/>
                </a:cubicBezTo>
                <a:cubicBezTo>
                  <a:pt x="3057" y="6955"/>
                  <a:pt x="3055" y="6957"/>
                  <a:pt x="3051" y="6957"/>
                </a:cubicBezTo>
                <a:cubicBezTo>
                  <a:pt x="3043" y="6960"/>
                  <a:pt x="3038" y="6965"/>
                  <a:pt x="3042" y="6974"/>
                </a:cubicBezTo>
                <a:cubicBezTo>
                  <a:pt x="3047" y="6985"/>
                  <a:pt x="3061" y="7001"/>
                  <a:pt x="3088" y="7025"/>
                </a:cubicBezTo>
                <a:cubicBezTo>
                  <a:pt x="3104" y="7039"/>
                  <a:pt x="3117" y="7052"/>
                  <a:pt x="3126" y="7063"/>
                </a:cubicBezTo>
                <a:cubicBezTo>
                  <a:pt x="3145" y="7087"/>
                  <a:pt x="3151" y="7108"/>
                  <a:pt x="3146" y="7136"/>
                </a:cubicBezTo>
                <a:cubicBezTo>
                  <a:pt x="3143" y="7150"/>
                  <a:pt x="3138" y="7165"/>
                  <a:pt x="3130" y="7183"/>
                </a:cubicBezTo>
                <a:cubicBezTo>
                  <a:pt x="3109" y="7231"/>
                  <a:pt x="3079" y="7260"/>
                  <a:pt x="3063" y="7249"/>
                </a:cubicBezTo>
                <a:cubicBezTo>
                  <a:pt x="3056" y="7243"/>
                  <a:pt x="3040" y="7252"/>
                  <a:pt x="3021" y="7271"/>
                </a:cubicBezTo>
                <a:cubicBezTo>
                  <a:pt x="3001" y="7291"/>
                  <a:pt x="2978" y="7321"/>
                  <a:pt x="2957" y="7357"/>
                </a:cubicBezTo>
                <a:cubicBezTo>
                  <a:pt x="2874" y="7495"/>
                  <a:pt x="2857" y="7558"/>
                  <a:pt x="2914" y="7515"/>
                </a:cubicBezTo>
                <a:cubicBezTo>
                  <a:pt x="2918" y="7511"/>
                  <a:pt x="2924" y="7510"/>
                  <a:pt x="2930" y="7512"/>
                </a:cubicBezTo>
                <a:cubicBezTo>
                  <a:pt x="2936" y="7513"/>
                  <a:pt x="2943" y="7517"/>
                  <a:pt x="2950" y="7523"/>
                </a:cubicBezTo>
                <a:cubicBezTo>
                  <a:pt x="2963" y="7535"/>
                  <a:pt x="2976" y="7554"/>
                  <a:pt x="2987" y="7579"/>
                </a:cubicBezTo>
                <a:cubicBezTo>
                  <a:pt x="2992" y="7591"/>
                  <a:pt x="2999" y="7602"/>
                  <a:pt x="3007" y="7611"/>
                </a:cubicBezTo>
                <a:cubicBezTo>
                  <a:pt x="3016" y="7621"/>
                  <a:pt x="3025" y="7630"/>
                  <a:pt x="3035" y="7637"/>
                </a:cubicBezTo>
                <a:cubicBezTo>
                  <a:pt x="3098" y="7682"/>
                  <a:pt x="3192" y="7684"/>
                  <a:pt x="3221" y="7625"/>
                </a:cubicBezTo>
                <a:cubicBezTo>
                  <a:pt x="3225" y="7617"/>
                  <a:pt x="3231" y="7612"/>
                  <a:pt x="3239" y="7608"/>
                </a:cubicBezTo>
                <a:cubicBezTo>
                  <a:pt x="3247" y="7603"/>
                  <a:pt x="3256" y="7601"/>
                  <a:pt x="3267" y="7600"/>
                </a:cubicBezTo>
                <a:cubicBezTo>
                  <a:pt x="3289" y="7598"/>
                  <a:pt x="3315" y="7601"/>
                  <a:pt x="3342" y="7610"/>
                </a:cubicBezTo>
                <a:cubicBezTo>
                  <a:pt x="3397" y="7627"/>
                  <a:pt x="3454" y="7662"/>
                  <a:pt x="3482" y="7706"/>
                </a:cubicBezTo>
                <a:cubicBezTo>
                  <a:pt x="3507" y="7745"/>
                  <a:pt x="3527" y="7868"/>
                  <a:pt x="3527" y="7981"/>
                </a:cubicBezTo>
                <a:cubicBezTo>
                  <a:pt x="3527" y="8075"/>
                  <a:pt x="3524" y="8130"/>
                  <a:pt x="3502" y="8180"/>
                </a:cubicBezTo>
                <a:cubicBezTo>
                  <a:pt x="3492" y="8205"/>
                  <a:pt x="3476" y="8229"/>
                  <a:pt x="3454" y="8256"/>
                </a:cubicBezTo>
                <a:cubicBezTo>
                  <a:pt x="3433" y="8283"/>
                  <a:pt x="3405" y="8314"/>
                  <a:pt x="3368" y="8352"/>
                </a:cubicBezTo>
                <a:cubicBezTo>
                  <a:pt x="3280" y="8443"/>
                  <a:pt x="3184" y="8517"/>
                  <a:pt x="3155" y="8517"/>
                </a:cubicBezTo>
                <a:cubicBezTo>
                  <a:pt x="3127" y="8517"/>
                  <a:pt x="3094" y="8546"/>
                  <a:pt x="3083" y="8582"/>
                </a:cubicBezTo>
                <a:cubicBezTo>
                  <a:pt x="3079" y="8594"/>
                  <a:pt x="3055" y="8623"/>
                  <a:pt x="3019" y="8660"/>
                </a:cubicBezTo>
                <a:cubicBezTo>
                  <a:pt x="2898" y="8792"/>
                  <a:pt x="2618" y="9050"/>
                  <a:pt x="2399" y="9227"/>
                </a:cubicBezTo>
                <a:cubicBezTo>
                  <a:pt x="2373" y="9248"/>
                  <a:pt x="2263" y="9336"/>
                  <a:pt x="2175" y="9408"/>
                </a:cubicBezTo>
                <a:cubicBezTo>
                  <a:pt x="2007" y="9547"/>
                  <a:pt x="1851" y="9672"/>
                  <a:pt x="1711" y="9778"/>
                </a:cubicBezTo>
                <a:cubicBezTo>
                  <a:pt x="1696" y="9789"/>
                  <a:pt x="1656" y="9822"/>
                  <a:pt x="1647" y="9829"/>
                </a:cubicBezTo>
                <a:cubicBezTo>
                  <a:pt x="1587" y="9873"/>
                  <a:pt x="1553" y="9946"/>
                  <a:pt x="1549" y="10001"/>
                </a:cubicBezTo>
                <a:cubicBezTo>
                  <a:pt x="1552" y="10045"/>
                  <a:pt x="1573" y="10080"/>
                  <a:pt x="1617" y="10080"/>
                </a:cubicBezTo>
                <a:cubicBezTo>
                  <a:pt x="1702" y="10080"/>
                  <a:pt x="1871" y="10334"/>
                  <a:pt x="1836" y="10404"/>
                </a:cubicBezTo>
                <a:cubicBezTo>
                  <a:pt x="1835" y="10405"/>
                  <a:pt x="1836" y="10409"/>
                  <a:pt x="1835" y="10410"/>
                </a:cubicBezTo>
                <a:cubicBezTo>
                  <a:pt x="1835" y="10410"/>
                  <a:pt x="1835" y="10411"/>
                  <a:pt x="1834" y="10411"/>
                </a:cubicBezTo>
                <a:cubicBezTo>
                  <a:pt x="1818" y="10432"/>
                  <a:pt x="1807" y="10452"/>
                  <a:pt x="1802" y="10471"/>
                </a:cubicBezTo>
                <a:cubicBezTo>
                  <a:pt x="1792" y="10509"/>
                  <a:pt x="1806" y="10540"/>
                  <a:pt x="1840" y="10557"/>
                </a:cubicBezTo>
                <a:cubicBezTo>
                  <a:pt x="1840" y="10557"/>
                  <a:pt x="1841" y="10557"/>
                  <a:pt x="1841" y="10557"/>
                </a:cubicBezTo>
                <a:cubicBezTo>
                  <a:pt x="1855" y="10561"/>
                  <a:pt x="1871" y="10563"/>
                  <a:pt x="1891" y="10559"/>
                </a:cubicBezTo>
                <a:cubicBezTo>
                  <a:pt x="1954" y="10544"/>
                  <a:pt x="2025" y="10602"/>
                  <a:pt x="2079" y="10690"/>
                </a:cubicBezTo>
                <a:cubicBezTo>
                  <a:pt x="2086" y="10702"/>
                  <a:pt x="2093" y="10715"/>
                  <a:pt x="2100" y="10728"/>
                </a:cubicBezTo>
                <a:cubicBezTo>
                  <a:pt x="2102" y="10731"/>
                  <a:pt x="2104" y="10735"/>
                  <a:pt x="2106" y="10738"/>
                </a:cubicBezTo>
                <a:cubicBezTo>
                  <a:pt x="2106" y="10739"/>
                  <a:pt x="2106" y="10739"/>
                  <a:pt x="2106" y="10740"/>
                </a:cubicBezTo>
                <a:cubicBezTo>
                  <a:pt x="2126" y="10780"/>
                  <a:pt x="2140" y="10825"/>
                  <a:pt x="2149" y="10873"/>
                </a:cubicBezTo>
                <a:cubicBezTo>
                  <a:pt x="2150" y="10879"/>
                  <a:pt x="2153" y="10885"/>
                  <a:pt x="2154" y="10891"/>
                </a:cubicBezTo>
                <a:cubicBezTo>
                  <a:pt x="2154" y="10892"/>
                  <a:pt x="2154" y="10892"/>
                  <a:pt x="2154" y="10893"/>
                </a:cubicBezTo>
                <a:cubicBezTo>
                  <a:pt x="2158" y="10917"/>
                  <a:pt x="2160" y="10942"/>
                  <a:pt x="2160" y="10967"/>
                </a:cubicBezTo>
                <a:cubicBezTo>
                  <a:pt x="2160" y="10967"/>
                  <a:pt x="2160" y="10968"/>
                  <a:pt x="2160" y="10969"/>
                </a:cubicBezTo>
                <a:cubicBezTo>
                  <a:pt x="2160" y="10999"/>
                  <a:pt x="2160" y="11024"/>
                  <a:pt x="2162" y="11043"/>
                </a:cubicBezTo>
                <a:cubicBezTo>
                  <a:pt x="2163" y="11050"/>
                  <a:pt x="2166" y="11053"/>
                  <a:pt x="2168" y="11059"/>
                </a:cubicBezTo>
                <a:cubicBezTo>
                  <a:pt x="2170" y="11068"/>
                  <a:pt x="2171" y="11078"/>
                  <a:pt x="2175" y="11083"/>
                </a:cubicBezTo>
                <a:cubicBezTo>
                  <a:pt x="2175" y="11084"/>
                  <a:pt x="2176" y="11084"/>
                  <a:pt x="2176" y="11084"/>
                </a:cubicBezTo>
                <a:cubicBezTo>
                  <a:pt x="2189" y="11101"/>
                  <a:pt x="2214" y="11102"/>
                  <a:pt x="2257" y="11096"/>
                </a:cubicBezTo>
                <a:cubicBezTo>
                  <a:pt x="2277" y="11094"/>
                  <a:pt x="2294" y="11094"/>
                  <a:pt x="2309" y="11097"/>
                </a:cubicBezTo>
                <a:cubicBezTo>
                  <a:pt x="2324" y="11101"/>
                  <a:pt x="2337" y="11107"/>
                  <a:pt x="2350" y="11119"/>
                </a:cubicBezTo>
                <a:cubicBezTo>
                  <a:pt x="2377" y="11143"/>
                  <a:pt x="2402" y="11188"/>
                  <a:pt x="2436" y="11262"/>
                </a:cubicBezTo>
                <a:cubicBezTo>
                  <a:pt x="2459" y="11311"/>
                  <a:pt x="2479" y="11367"/>
                  <a:pt x="2494" y="11417"/>
                </a:cubicBezTo>
                <a:cubicBezTo>
                  <a:pt x="2494" y="11417"/>
                  <a:pt x="2494" y="11417"/>
                  <a:pt x="2494" y="11418"/>
                </a:cubicBezTo>
                <a:cubicBezTo>
                  <a:pt x="2509" y="11468"/>
                  <a:pt x="2519" y="11512"/>
                  <a:pt x="2519" y="11539"/>
                </a:cubicBezTo>
                <a:cubicBezTo>
                  <a:pt x="2519" y="11540"/>
                  <a:pt x="2519" y="11541"/>
                  <a:pt x="2519" y="11541"/>
                </a:cubicBezTo>
                <a:cubicBezTo>
                  <a:pt x="2519" y="11541"/>
                  <a:pt x="2519" y="11542"/>
                  <a:pt x="2519" y="11542"/>
                </a:cubicBezTo>
                <a:cubicBezTo>
                  <a:pt x="2519" y="11563"/>
                  <a:pt x="2523" y="11581"/>
                  <a:pt x="2527" y="11597"/>
                </a:cubicBezTo>
                <a:cubicBezTo>
                  <a:pt x="2535" y="11619"/>
                  <a:pt x="2552" y="11623"/>
                  <a:pt x="2582" y="11608"/>
                </a:cubicBezTo>
                <a:cubicBezTo>
                  <a:pt x="2600" y="11600"/>
                  <a:pt x="2625" y="11579"/>
                  <a:pt x="2653" y="11550"/>
                </a:cubicBezTo>
                <a:cubicBezTo>
                  <a:pt x="2654" y="11550"/>
                  <a:pt x="2654" y="11550"/>
                  <a:pt x="2655" y="11550"/>
                </a:cubicBezTo>
                <a:cubicBezTo>
                  <a:pt x="2659" y="11545"/>
                  <a:pt x="2665" y="11537"/>
                  <a:pt x="2670" y="11532"/>
                </a:cubicBezTo>
                <a:cubicBezTo>
                  <a:pt x="2694" y="11506"/>
                  <a:pt x="2718" y="11478"/>
                  <a:pt x="2744" y="11445"/>
                </a:cubicBezTo>
                <a:cubicBezTo>
                  <a:pt x="2745" y="11443"/>
                  <a:pt x="2746" y="11443"/>
                  <a:pt x="2747" y="11441"/>
                </a:cubicBezTo>
                <a:cubicBezTo>
                  <a:pt x="2749" y="11438"/>
                  <a:pt x="2751" y="11435"/>
                  <a:pt x="2753" y="11432"/>
                </a:cubicBezTo>
                <a:cubicBezTo>
                  <a:pt x="2793" y="11381"/>
                  <a:pt x="2829" y="11327"/>
                  <a:pt x="2862" y="11273"/>
                </a:cubicBezTo>
                <a:cubicBezTo>
                  <a:pt x="2867" y="11263"/>
                  <a:pt x="2880" y="11245"/>
                  <a:pt x="2880" y="11240"/>
                </a:cubicBezTo>
                <a:cubicBezTo>
                  <a:pt x="2880" y="11218"/>
                  <a:pt x="2961" y="11089"/>
                  <a:pt x="3100" y="10877"/>
                </a:cubicBezTo>
                <a:cubicBezTo>
                  <a:pt x="3127" y="10835"/>
                  <a:pt x="3136" y="10815"/>
                  <a:pt x="3164" y="10773"/>
                </a:cubicBezTo>
                <a:cubicBezTo>
                  <a:pt x="3189" y="10733"/>
                  <a:pt x="3203" y="10720"/>
                  <a:pt x="3224" y="10690"/>
                </a:cubicBezTo>
                <a:cubicBezTo>
                  <a:pt x="3256" y="10643"/>
                  <a:pt x="3263" y="10630"/>
                  <a:pt x="3300" y="10575"/>
                </a:cubicBezTo>
                <a:cubicBezTo>
                  <a:pt x="3368" y="10474"/>
                  <a:pt x="3381" y="10469"/>
                  <a:pt x="3402" y="10533"/>
                </a:cubicBezTo>
                <a:cubicBezTo>
                  <a:pt x="3402" y="10535"/>
                  <a:pt x="3400" y="10543"/>
                  <a:pt x="3400" y="10545"/>
                </a:cubicBezTo>
                <a:cubicBezTo>
                  <a:pt x="3409" y="10627"/>
                  <a:pt x="3302" y="10931"/>
                  <a:pt x="3046" y="11557"/>
                </a:cubicBezTo>
                <a:cubicBezTo>
                  <a:pt x="3025" y="11611"/>
                  <a:pt x="3017" y="11636"/>
                  <a:pt x="2994" y="11694"/>
                </a:cubicBezTo>
                <a:cubicBezTo>
                  <a:pt x="2784" y="12223"/>
                  <a:pt x="2606" y="12705"/>
                  <a:pt x="2539" y="12913"/>
                </a:cubicBezTo>
                <a:cubicBezTo>
                  <a:pt x="2539" y="12913"/>
                  <a:pt x="2540" y="12913"/>
                  <a:pt x="2539" y="12913"/>
                </a:cubicBezTo>
                <a:cubicBezTo>
                  <a:pt x="2499" y="13057"/>
                  <a:pt x="2471" y="13154"/>
                  <a:pt x="2446" y="13229"/>
                </a:cubicBezTo>
                <a:cubicBezTo>
                  <a:pt x="2439" y="13252"/>
                  <a:pt x="2433" y="13264"/>
                  <a:pt x="2426" y="13281"/>
                </a:cubicBezTo>
                <a:cubicBezTo>
                  <a:pt x="2376" y="13414"/>
                  <a:pt x="2341" y="13429"/>
                  <a:pt x="2254" y="13420"/>
                </a:cubicBezTo>
                <a:cubicBezTo>
                  <a:pt x="2226" y="13417"/>
                  <a:pt x="2201" y="13418"/>
                  <a:pt x="2177" y="13420"/>
                </a:cubicBezTo>
                <a:cubicBezTo>
                  <a:pt x="2136" y="13433"/>
                  <a:pt x="2100" y="13458"/>
                  <a:pt x="2065" y="13496"/>
                </a:cubicBezTo>
                <a:cubicBezTo>
                  <a:pt x="2066" y="13503"/>
                  <a:pt x="2067" y="13511"/>
                  <a:pt x="2071" y="13519"/>
                </a:cubicBezTo>
                <a:cubicBezTo>
                  <a:pt x="2092" y="13561"/>
                  <a:pt x="1944" y="13649"/>
                  <a:pt x="1850" y="13649"/>
                </a:cubicBezTo>
                <a:cubicBezTo>
                  <a:pt x="1821" y="13649"/>
                  <a:pt x="1788" y="13614"/>
                  <a:pt x="1777" y="13571"/>
                </a:cubicBezTo>
                <a:cubicBezTo>
                  <a:pt x="1716" y="13339"/>
                  <a:pt x="1528" y="12855"/>
                  <a:pt x="1505" y="12873"/>
                </a:cubicBezTo>
                <a:cubicBezTo>
                  <a:pt x="1492" y="12882"/>
                  <a:pt x="1467" y="12852"/>
                  <a:pt x="1445" y="12807"/>
                </a:cubicBezTo>
                <a:cubicBezTo>
                  <a:pt x="1442" y="12802"/>
                  <a:pt x="1439" y="12800"/>
                  <a:pt x="1437" y="12794"/>
                </a:cubicBezTo>
                <a:cubicBezTo>
                  <a:pt x="1436" y="12794"/>
                  <a:pt x="1437" y="12794"/>
                  <a:pt x="1437" y="12794"/>
                </a:cubicBezTo>
                <a:cubicBezTo>
                  <a:pt x="1427" y="12771"/>
                  <a:pt x="1421" y="12753"/>
                  <a:pt x="1420" y="12734"/>
                </a:cubicBezTo>
                <a:cubicBezTo>
                  <a:pt x="1417" y="12677"/>
                  <a:pt x="1462" y="12617"/>
                  <a:pt x="1615" y="12447"/>
                </a:cubicBezTo>
                <a:cubicBezTo>
                  <a:pt x="1747" y="12299"/>
                  <a:pt x="1821" y="12195"/>
                  <a:pt x="1834" y="12138"/>
                </a:cubicBezTo>
                <a:cubicBezTo>
                  <a:pt x="1836" y="12128"/>
                  <a:pt x="1836" y="12120"/>
                  <a:pt x="1834" y="12112"/>
                </a:cubicBezTo>
                <a:cubicBezTo>
                  <a:pt x="1830" y="12096"/>
                  <a:pt x="1815" y="12089"/>
                  <a:pt x="1791" y="12088"/>
                </a:cubicBezTo>
                <a:cubicBezTo>
                  <a:pt x="1767" y="12089"/>
                  <a:pt x="1667" y="12188"/>
                  <a:pt x="1566" y="12310"/>
                </a:cubicBezTo>
                <a:cubicBezTo>
                  <a:pt x="1564" y="12313"/>
                  <a:pt x="1562" y="12315"/>
                  <a:pt x="1559" y="12318"/>
                </a:cubicBezTo>
                <a:cubicBezTo>
                  <a:pt x="1372" y="12547"/>
                  <a:pt x="1371" y="12548"/>
                  <a:pt x="1338" y="12441"/>
                </a:cubicBezTo>
                <a:cubicBezTo>
                  <a:pt x="1320" y="12381"/>
                  <a:pt x="1286" y="12222"/>
                  <a:pt x="1261" y="12087"/>
                </a:cubicBezTo>
                <a:cubicBezTo>
                  <a:pt x="1238" y="11958"/>
                  <a:pt x="1219" y="11858"/>
                  <a:pt x="1203" y="11780"/>
                </a:cubicBezTo>
                <a:cubicBezTo>
                  <a:pt x="1203" y="11778"/>
                  <a:pt x="1203" y="11777"/>
                  <a:pt x="1202" y="11775"/>
                </a:cubicBezTo>
                <a:cubicBezTo>
                  <a:pt x="1202" y="11774"/>
                  <a:pt x="1202" y="11774"/>
                  <a:pt x="1202" y="11773"/>
                </a:cubicBezTo>
                <a:cubicBezTo>
                  <a:pt x="1161" y="11579"/>
                  <a:pt x="1139" y="11529"/>
                  <a:pt x="1107" y="11549"/>
                </a:cubicBezTo>
                <a:cubicBezTo>
                  <a:pt x="1101" y="11554"/>
                  <a:pt x="1095" y="11559"/>
                  <a:pt x="1087" y="11569"/>
                </a:cubicBezTo>
                <a:cubicBezTo>
                  <a:pt x="1076" y="11582"/>
                  <a:pt x="1068" y="11595"/>
                  <a:pt x="1062" y="11608"/>
                </a:cubicBezTo>
                <a:cubicBezTo>
                  <a:pt x="1062" y="11608"/>
                  <a:pt x="1062" y="11609"/>
                  <a:pt x="1062" y="11609"/>
                </a:cubicBezTo>
                <a:cubicBezTo>
                  <a:pt x="1056" y="11623"/>
                  <a:pt x="1053" y="11638"/>
                  <a:pt x="1052" y="11655"/>
                </a:cubicBezTo>
                <a:cubicBezTo>
                  <a:pt x="1050" y="11690"/>
                  <a:pt x="1057" y="11736"/>
                  <a:pt x="1073" y="11805"/>
                </a:cubicBezTo>
                <a:cubicBezTo>
                  <a:pt x="1128" y="12042"/>
                  <a:pt x="1274" y="12544"/>
                  <a:pt x="1308" y="12611"/>
                </a:cubicBezTo>
                <a:cubicBezTo>
                  <a:pt x="1328" y="12652"/>
                  <a:pt x="1326" y="12693"/>
                  <a:pt x="1312" y="12717"/>
                </a:cubicBezTo>
                <a:cubicBezTo>
                  <a:pt x="1306" y="12729"/>
                  <a:pt x="1296" y="12736"/>
                  <a:pt x="1285" y="12737"/>
                </a:cubicBezTo>
                <a:cubicBezTo>
                  <a:pt x="1274" y="12738"/>
                  <a:pt x="1261" y="12731"/>
                  <a:pt x="1249" y="12715"/>
                </a:cubicBezTo>
                <a:cubicBezTo>
                  <a:pt x="1238" y="12702"/>
                  <a:pt x="1221" y="12690"/>
                  <a:pt x="1201" y="12682"/>
                </a:cubicBezTo>
                <a:cubicBezTo>
                  <a:pt x="1182" y="12673"/>
                  <a:pt x="1162" y="12667"/>
                  <a:pt x="1143" y="12667"/>
                </a:cubicBezTo>
                <a:cubicBezTo>
                  <a:pt x="1100" y="12667"/>
                  <a:pt x="1038" y="12700"/>
                  <a:pt x="990" y="12740"/>
                </a:cubicBezTo>
                <a:cubicBezTo>
                  <a:pt x="965" y="12760"/>
                  <a:pt x="945" y="12781"/>
                  <a:pt x="932" y="12801"/>
                </a:cubicBezTo>
                <a:cubicBezTo>
                  <a:pt x="920" y="12820"/>
                  <a:pt x="914" y="12838"/>
                  <a:pt x="920" y="12850"/>
                </a:cubicBezTo>
                <a:cubicBezTo>
                  <a:pt x="931" y="12872"/>
                  <a:pt x="899" y="12913"/>
                  <a:pt x="848" y="12941"/>
                </a:cubicBezTo>
                <a:cubicBezTo>
                  <a:pt x="771" y="12985"/>
                  <a:pt x="765" y="13001"/>
                  <a:pt x="810" y="13042"/>
                </a:cubicBezTo>
                <a:cubicBezTo>
                  <a:pt x="822" y="13053"/>
                  <a:pt x="830" y="13063"/>
                  <a:pt x="834" y="13075"/>
                </a:cubicBezTo>
                <a:cubicBezTo>
                  <a:pt x="842" y="13099"/>
                  <a:pt x="836" y="13130"/>
                  <a:pt x="810" y="13187"/>
                </a:cubicBezTo>
                <a:cubicBezTo>
                  <a:pt x="797" y="13215"/>
                  <a:pt x="779" y="13249"/>
                  <a:pt x="756" y="13292"/>
                </a:cubicBezTo>
                <a:cubicBezTo>
                  <a:pt x="697" y="13402"/>
                  <a:pt x="632" y="13495"/>
                  <a:pt x="612" y="13499"/>
                </a:cubicBezTo>
                <a:cubicBezTo>
                  <a:pt x="592" y="13502"/>
                  <a:pt x="564" y="13510"/>
                  <a:pt x="549" y="13516"/>
                </a:cubicBezTo>
                <a:cubicBezTo>
                  <a:pt x="502" y="13538"/>
                  <a:pt x="420" y="13546"/>
                  <a:pt x="212" y="13553"/>
                </a:cubicBezTo>
                <a:cubicBezTo>
                  <a:pt x="125" y="13556"/>
                  <a:pt x="78" y="13560"/>
                  <a:pt x="50" y="13572"/>
                </a:cubicBezTo>
                <a:cubicBezTo>
                  <a:pt x="48" y="13573"/>
                  <a:pt x="44" y="13574"/>
                  <a:pt x="42" y="13575"/>
                </a:cubicBezTo>
                <a:cubicBezTo>
                  <a:pt x="37" y="13578"/>
                  <a:pt x="36" y="13583"/>
                  <a:pt x="32" y="13586"/>
                </a:cubicBezTo>
                <a:cubicBezTo>
                  <a:pt x="26" y="13593"/>
                  <a:pt x="19" y="13600"/>
                  <a:pt x="17" y="13610"/>
                </a:cubicBezTo>
                <a:cubicBezTo>
                  <a:pt x="16" y="13614"/>
                  <a:pt x="17" y="13619"/>
                  <a:pt x="16" y="13623"/>
                </a:cubicBezTo>
                <a:cubicBezTo>
                  <a:pt x="15" y="13635"/>
                  <a:pt x="14" y="13648"/>
                  <a:pt x="16" y="13666"/>
                </a:cubicBezTo>
                <a:cubicBezTo>
                  <a:pt x="16" y="13666"/>
                  <a:pt x="16" y="13666"/>
                  <a:pt x="16" y="13667"/>
                </a:cubicBezTo>
                <a:cubicBezTo>
                  <a:pt x="23" y="13755"/>
                  <a:pt x="67" y="13799"/>
                  <a:pt x="212" y="13864"/>
                </a:cubicBezTo>
                <a:cubicBezTo>
                  <a:pt x="233" y="13874"/>
                  <a:pt x="250" y="13886"/>
                  <a:pt x="268" y="13900"/>
                </a:cubicBezTo>
                <a:cubicBezTo>
                  <a:pt x="285" y="13913"/>
                  <a:pt x="301" y="13926"/>
                  <a:pt x="307" y="13940"/>
                </a:cubicBezTo>
                <a:cubicBezTo>
                  <a:pt x="308" y="13942"/>
                  <a:pt x="309" y="13943"/>
                  <a:pt x="309" y="13945"/>
                </a:cubicBezTo>
                <a:cubicBezTo>
                  <a:pt x="314" y="13954"/>
                  <a:pt x="317" y="13964"/>
                  <a:pt x="315" y="13973"/>
                </a:cubicBezTo>
                <a:cubicBezTo>
                  <a:pt x="313" y="13978"/>
                  <a:pt x="309" y="13984"/>
                  <a:pt x="305" y="13989"/>
                </a:cubicBezTo>
                <a:cubicBezTo>
                  <a:pt x="304" y="13992"/>
                  <a:pt x="302" y="13994"/>
                  <a:pt x="301" y="13996"/>
                </a:cubicBezTo>
                <a:cubicBezTo>
                  <a:pt x="295" y="14004"/>
                  <a:pt x="286" y="14011"/>
                  <a:pt x="275" y="14018"/>
                </a:cubicBezTo>
                <a:cubicBezTo>
                  <a:pt x="275" y="14018"/>
                  <a:pt x="275" y="14018"/>
                  <a:pt x="274" y="14018"/>
                </a:cubicBezTo>
                <a:cubicBezTo>
                  <a:pt x="253" y="14033"/>
                  <a:pt x="226" y="14045"/>
                  <a:pt x="198" y="14051"/>
                </a:cubicBezTo>
                <a:cubicBezTo>
                  <a:pt x="169" y="14057"/>
                  <a:pt x="145" y="14068"/>
                  <a:pt x="126" y="14079"/>
                </a:cubicBezTo>
                <a:cubicBezTo>
                  <a:pt x="92" y="14109"/>
                  <a:pt x="83" y="14145"/>
                  <a:pt x="117" y="14159"/>
                </a:cubicBezTo>
                <a:cubicBezTo>
                  <a:pt x="124" y="14161"/>
                  <a:pt x="130" y="14164"/>
                  <a:pt x="141" y="14164"/>
                </a:cubicBezTo>
                <a:cubicBezTo>
                  <a:pt x="146" y="14164"/>
                  <a:pt x="150" y="14166"/>
                  <a:pt x="157" y="14165"/>
                </a:cubicBezTo>
                <a:cubicBezTo>
                  <a:pt x="168" y="14165"/>
                  <a:pt x="178" y="14166"/>
                  <a:pt x="187" y="14169"/>
                </a:cubicBezTo>
                <a:cubicBezTo>
                  <a:pt x="197" y="14172"/>
                  <a:pt x="206" y="14176"/>
                  <a:pt x="213" y="14183"/>
                </a:cubicBezTo>
                <a:cubicBezTo>
                  <a:pt x="220" y="14189"/>
                  <a:pt x="225" y="14196"/>
                  <a:pt x="229" y="14205"/>
                </a:cubicBezTo>
                <a:cubicBezTo>
                  <a:pt x="233" y="14214"/>
                  <a:pt x="234" y="14224"/>
                  <a:pt x="234" y="14236"/>
                </a:cubicBezTo>
                <a:cubicBezTo>
                  <a:pt x="234" y="14277"/>
                  <a:pt x="262" y="14348"/>
                  <a:pt x="295" y="14393"/>
                </a:cubicBezTo>
                <a:cubicBezTo>
                  <a:pt x="328" y="14438"/>
                  <a:pt x="360" y="14494"/>
                  <a:pt x="366" y="14519"/>
                </a:cubicBezTo>
                <a:cubicBezTo>
                  <a:pt x="373" y="14544"/>
                  <a:pt x="540" y="14566"/>
                  <a:pt x="756" y="14570"/>
                </a:cubicBezTo>
                <a:cubicBezTo>
                  <a:pt x="978" y="14573"/>
                  <a:pt x="1085" y="14575"/>
                  <a:pt x="1136" y="14583"/>
                </a:cubicBezTo>
                <a:cubicBezTo>
                  <a:pt x="1138" y="14584"/>
                  <a:pt x="1143" y="14583"/>
                  <a:pt x="1145" y="14583"/>
                </a:cubicBezTo>
                <a:cubicBezTo>
                  <a:pt x="1145" y="14583"/>
                  <a:pt x="1146" y="14584"/>
                  <a:pt x="1146" y="14584"/>
                </a:cubicBezTo>
                <a:cubicBezTo>
                  <a:pt x="1155" y="14586"/>
                  <a:pt x="1161" y="14588"/>
                  <a:pt x="1165" y="14591"/>
                </a:cubicBezTo>
                <a:cubicBezTo>
                  <a:pt x="1167" y="14591"/>
                  <a:pt x="1171" y="14592"/>
                  <a:pt x="1172" y="14593"/>
                </a:cubicBezTo>
                <a:cubicBezTo>
                  <a:pt x="1172" y="14593"/>
                  <a:pt x="1172" y="14593"/>
                  <a:pt x="1172" y="14593"/>
                </a:cubicBezTo>
                <a:cubicBezTo>
                  <a:pt x="1177" y="14597"/>
                  <a:pt x="1178" y="14602"/>
                  <a:pt x="1178" y="14607"/>
                </a:cubicBezTo>
                <a:cubicBezTo>
                  <a:pt x="1176" y="14619"/>
                  <a:pt x="1164" y="14634"/>
                  <a:pt x="1150" y="14656"/>
                </a:cubicBezTo>
                <a:cubicBezTo>
                  <a:pt x="1137" y="14675"/>
                  <a:pt x="1115" y="14695"/>
                  <a:pt x="1088" y="14717"/>
                </a:cubicBezTo>
                <a:cubicBezTo>
                  <a:pt x="1071" y="14731"/>
                  <a:pt x="1050" y="14744"/>
                  <a:pt x="1029" y="14757"/>
                </a:cubicBezTo>
                <a:cubicBezTo>
                  <a:pt x="1016" y="14765"/>
                  <a:pt x="1005" y="14774"/>
                  <a:pt x="991" y="14782"/>
                </a:cubicBezTo>
                <a:cubicBezTo>
                  <a:pt x="990" y="14783"/>
                  <a:pt x="989" y="14783"/>
                  <a:pt x="988" y="14784"/>
                </a:cubicBezTo>
                <a:cubicBezTo>
                  <a:pt x="984" y="14785"/>
                  <a:pt x="980" y="14787"/>
                  <a:pt x="977" y="14789"/>
                </a:cubicBezTo>
                <a:cubicBezTo>
                  <a:pt x="911" y="14825"/>
                  <a:pt x="839" y="14856"/>
                  <a:pt x="781" y="14868"/>
                </a:cubicBezTo>
                <a:cubicBezTo>
                  <a:pt x="757" y="14873"/>
                  <a:pt x="737" y="14880"/>
                  <a:pt x="718" y="14886"/>
                </a:cubicBezTo>
                <a:cubicBezTo>
                  <a:pt x="658" y="14920"/>
                  <a:pt x="604" y="14989"/>
                  <a:pt x="592" y="15034"/>
                </a:cubicBezTo>
                <a:cubicBezTo>
                  <a:pt x="596" y="15057"/>
                  <a:pt x="605" y="15071"/>
                  <a:pt x="633" y="15072"/>
                </a:cubicBezTo>
                <a:cubicBezTo>
                  <a:pt x="669" y="15068"/>
                  <a:pt x="763" y="15044"/>
                  <a:pt x="864" y="15010"/>
                </a:cubicBezTo>
                <a:cubicBezTo>
                  <a:pt x="1075" y="14940"/>
                  <a:pt x="1130" y="14932"/>
                  <a:pt x="1162" y="14991"/>
                </a:cubicBezTo>
                <a:cubicBezTo>
                  <a:pt x="1165" y="14996"/>
                  <a:pt x="1168" y="15002"/>
                  <a:pt x="1169" y="15009"/>
                </a:cubicBezTo>
                <a:cubicBezTo>
                  <a:pt x="1174" y="15020"/>
                  <a:pt x="1179" y="15027"/>
                  <a:pt x="1183" y="15042"/>
                </a:cubicBezTo>
                <a:lnTo>
                  <a:pt x="1210" y="15133"/>
                </a:lnTo>
                <a:cubicBezTo>
                  <a:pt x="1226" y="15118"/>
                  <a:pt x="1246" y="15095"/>
                  <a:pt x="1271" y="15063"/>
                </a:cubicBezTo>
                <a:lnTo>
                  <a:pt x="1304" y="15019"/>
                </a:lnTo>
                <a:cubicBezTo>
                  <a:pt x="1310" y="15011"/>
                  <a:pt x="1320" y="15004"/>
                  <a:pt x="1328" y="14996"/>
                </a:cubicBezTo>
                <a:cubicBezTo>
                  <a:pt x="1340" y="14982"/>
                  <a:pt x="1353" y="14970"/>
                  <a:pt x="1366" y="14958"/>
                </a:cubicBezTo>
                <a:cubicBezTo>
                  <a:pt x="1411" y="14919"/>
                  <a:pt x="1460" y="14886"/>
                  <a:pt x="1498" y="14879"/>
                </a:cubicBezTo>
                <a:cubicBezTo>
                  <a:pt x="1761" y="14829"/>
                  <a:pt x="1831" y="14817"/>
                  <a:pt x="2021" y="14789"/>
                </a:cubicBezTo>
                <a:cubicBezTo>
                  <a:pt x="2241" y="14757"/>
                  <a:pt x="2340" y="14822"/>
                  <a:pt x="2183" y="14896"/>
                </a:cubicBezTo>
                <a:cubicBezTo>
                  <a:pt x="2134" y="14919"/>
                  <a:pt x="2084" y="14959"/>
                  <a:pt x="2071" y="14985"/>
                </a:cubicBezTo>
                <a:cubicBezTo>
                  <a:pt x="2066" y="14996"/>
                  <a:pt x="2043" y="15006"/>
                  <a:pt x="2013" y="15014"/>
                </a:cubicBezTo>
                <a:cubicBezTo>
                  <a:pt x="2012" y="15014"/>
                  <a:pt x="2012" y="15014"/>
                  <a:pt x="2012" y="15014"/>
                </a:cubicBezTo>
                <a:cubicBezTo>
                  <a:pt x="2012" y="15014"/>
                  <a:pt x="2011" y="15014"/>
                  <a:pt x="2011" y="15014"/>
                </a:cubicBezTo>
                <a:cubicBezTo>
                  <a:pt x="2001" y="15016"/>
                  <a:pt x="1991" y="15018"/>
                  <a:pt x="1980" y="15020"/>
                </a:cubicBezTo>
                <a:cubicBezTo>
                  <a:pt x="1945" y="15028"/>
                  <a:pt x="1904" y="15032"/>
                  <a:pt x="1848" y="15032"/>
                </a:cubicBezTo>
                <a:cubicBezTo>
                  <a:pt x="1847" y="15032"/>
                  <a:pt x="1846" y="15032"/>
                  <a:pt x="1845" y="15032"/>
                </a:cubicBezTo>
                <a:cubicBezTo>
                  <a:pt x="1844" y="15032"/>
                  <a:pt x="1843" y="15032"/>
                  <a:pt x="1841" y="15032"/>
                </a:cubicBezTo>
                <a:cubicBezTo>
                  <a:pt x="1660" y="15032"/>
                  <a:pt x="1648" y="15038"/>
                  <a:pt x="1712" y="15096"/>
                </a:cubicBezTo>
                <a:cubicBezTo>
                  <a:pt x="1742" y="15124"/>
                  <a:pt x="1762" y="15139"/>
                  <a:pt x="1758" y="15154"/>
                </a:cubicBezTo>
                <a:cubicBezTo>
                  <a:pt x="1757" y="15155"/>
                  <a:pt x="1756" y="15155"/>
                  <a:pt x="1755" y="15156"/>
                </a:cubicBezTo>
                <a:cubicBezTo>
                  <a:pt x="1754" y="15159"/>
                  <a:pt x="1752" y="15163"/>
                  <a:pt x="1748" y="15166"/>
                </a:cubicBezTo>
                <a:cubicBezTo>
                  <a:pt x="1731" y="15182"/>
                  <a:pt x="1673" y="15201"/>
                  <a:pt x="1586" y="15230"/>
                </a:cubicBezTo>
                <a:cubicBezTo>
                  <a:pt x="1562" y="15238"/>
                  <a:pt x="1547" y="15243"/>
                  <a:pt x="1517" y="15253"/>
                </a:cubicBezTo>
                <a:lnTo>
                  <a:pt x="1360" y="15306"/>
                </a:lnTo>
                <a:lnTo>
                  <a:pt x="1438" y="15409"/>
                </a:lnTo>
                <a:cubicBezTo>
                  <a:pt x="1508" y="15501"/>
                  <a:pt x="1531" y="15507"/>
                  <a:pt x="1677" y="15468"/>
                </a:cubicBezTo>
                <a:cubicBezTo>
                  <a:pt x="1697" y="15463"/>
                  <a:pt x="1709" y="15463"/>
                  <a:pt x="1726" y="15459"/>
                </a:cubicBezTo>
                <a:cubicBezTo>
                  <a:pt x="1742" y="15456"/>
                  <a:pt x="1760" y="15451"/>
                  <a:pt x="1774" y="15450"/>
                </a:cubicBezTo>
                <a:cubicBezTo>
                  <a:pt x="1902" y="15431"/>
                  <a:pt x="1945" y="15468"/>
                  <a:pt x="1912" y="15577"/>
                </a:cubicBezTo>
                <a:cubicBezTo>
                  <a:pt x="1889" y="15653"/>
                  <a:pt x="1837" y="15691"/>
                  <a:pt x="1706" y="15726"/>
                </a:cubicBezTo>
                <a:cubicBezTo>
                  <a:pt x="1636" y="15745"/>
                  <a:pt x="1577" y="15774"/>
                  <a:pt x="1549" y="15800"/>
                </a:cubicBezTo>
                <a:cubicBezTo>
                  <a:pt x="1547" y="15802"/>
                  <a:pt x="1544" y="15803"/>
                  <a:pt x="1542" y="15805"/>
                </a:cubicBezTo>
                <a:cubicBezTo>
                  <a:pt x="1540" y="15808"/>
                  <a:pt x="1540" y="15810"/>
                  <a:pt x="1538" y="15813"/>
                </a:cubicBezTo>
                <a:cubicBezTo>
                  <a:pt x="1534" y="15820"/>
                  <a:pt x="1530" y="15827"/>
                  <a:pt x="1530" y="15833"/>
                </a:cubicBezTo>
                <a:cubicBezTo>
                  <a:pt x="1530" y="15840"/>
                  <a:pt x="1528" y="15846"/>
                  <a:pt x="1526" y="15852"/>
                </a:cubicBezTo>
                <a:cubicBezTo>
                  <a:pt x="1526" y="15855"/>
                  <a:pt x="1526" y="15858"/>
                  <a:pt x="1525" y="15861"/>
                </a:cubicBezTo>
                <a:cubicBezTo>
                  <a:pt x="1525" y="15861"/>
                  <a:pt x="1525" y="15862"/>
                  <a:pt x="1525" y="15862"/>
                </a:cubicBezTo>
                <a:cubicBezTo>
                  <a:pt x="1524" y="15862"/>
                  <a:pt x="1524" y="15862"/>
                  <a:pt x="1524" y="15863"/>
                </a:cubicBezTo>
                <a:cubicBezTo>
                  <a:pt x="1501" y="15931"/>
                  <a:pt x="1408" y="15968"/>
                  <a:pt x="1253" y="15969"/>
                </a:cubicBezTo>
                <a:cubicBezTo>
                  <a:pt x="1170" y="15969"/>
                  <a:pt x="1108" y="15982"/>
                  <a:pt x="1076" y="16003"/>
                </a:cubicBezTo>
                <a:cubicBezTo>
                  <a:pt x="1069" y="16008"/>
                  <a:pt x="1064" y="16014"/>
                  <a:pt x="1060" y="16019"/>
                </a:cubicBezTo>
                <a:cubicBezTo>
                  <a:pt x="1060" y="16020"/>
                  <a:pt x="1059" y="16020"/>
                  <a:pt x="1058" y="16020"/>
                </a:cubicBezTo>
                <a:cubicBezTo>
                  <a:pt x="1057" y="16023"/>
                  <a:pt x="1057" y="16025"/>
                  <a:pt x="1056" y="16027"/>
                </a:cubicBezTo>
                <a:cubicBezTo>
                  <a:pt x="1054" y="16031"/>
                  <a:pt x="1052" y="16035"/>
                  <a:pt x="1053" y="16040"/>
                </a:cubicBezTo>
                <a:cubicBezTo>
                  <a:pt x="1053" y="16046"/>
                  <a:pt x="1055" y="16053"/>
                  <a:pt x="1060" y="16060"/>
                </a:cubicBezTo>
                <a:cubicBezTo>
                  <a:pt x="1064" y="16067"/>
                  <a:pt x="1071" y="16074"/>
                  <a:pt x="1080" y="16081"/>
                </a:cubicBezTo>
                <a:cubicBezTo>
                  <a:pt x="1100" y="16096"/>
                  <a:pt x="1107" y="16128"/>
                  <a:pt x="1096" y="16151"/>
                </a:cubicBezTo>
                <a:cubicBezTo>
                  <a:pt x="1089" y="16165"/>
                  <a:pt x="1088" y="16174"/>
                  <a:pt x="1088" y="16180"/>
                </a:cubicBezTo>
                <a:cubicBezTo>
                  <a:pt x="1089" y="16182"/>
                  <a:pt x="1088" y="16185"/>
                  <a:pt x="1089" y="16186"/>
                </a:cubicBezTo>
                <a:cubicBezTo>
                  <a:pt x="1098" y="16200"/>
                  <a:pt x="1144" y="16171"/>
                  <a:pt x="1214" y="16103"/>
                </a:cubicBezTo>
                <a:cubicBezTo>
                  <a:pt x="1228" y="16089"/>
                  <a:pt x="1244" y="16077"/>
                  <a:pt x="1263" y="16066"/>
                </a:cubicBezTo>
                <a:cubicBezTo>
                  <a:pt x="1333" y="16011"/>
                  <a:pt x="1429" y="15998"/>
                  <a:pt x="1509" y="16023"/>
                </a:cubicBezTo>
                <a:cubicBezTo>
                  <a:pt x="1560" y="16036"/>
                  <a:pt x="1601" y="16062"/>
                  <a:pt x="1629" y="16103"/>
                </a:cubicBezTo>
                <a:cubicBezTo>
                  <a:pt x="1663" y="16152"/>
                  <a:pt x="1722" y="16193"/>
                  <a:pt x="1761" y="16193"/>
                </a:cubicBezTo>
                <a:cubicBezTo>
                  <a:pt x="1850" y="16193"/>
                  <a:pt x="1894" y="16274"/>
                  <a:pt x="1822" y="16308"/>
                </a:cubicBezTo>
                <a:cubicBezTo>
                  <a:pt x="1793" y="16322"/>
                  <a:pt x="1780" y="16358"/>
                  <a:pt x="1789" y="16395"/>
                </a:cubicBezTo>
                <a:cubicBezTo>
                  <a:pt x="1790" y="16397"/>
                  <a:pt x="1793" y="16399"/>
                  <a:pt x="1793" y="16401"/>
                </a:cubicBezTo>
                <a:cubicBezTo>
                  <a:pt x="1808" y="16432"/>
                  <a:pt x="1833" y="16449"/>
                  <a:pt x="1909" y="16456"/>
                </a:cubicBezTo>
                <a:cubicBezTo>
                  <a:pt x="1993" y="16462"/>
                  <a:pt x="2135" y="16458"/>
                  <a:pt x="2380" y="16447"/>
                </a:cubicBezTo>
                <a:cubicBezTo>
                  <a:pt x="2756" y="16430"/>
                  <a:pt x="2946" y="16439"/>
                  <a:pt x="2972" y="16477"/>
                </a:cubicBezTo>
                <a:cubicBezTo>
                  <a:pt x="2982" y="16488"/>
                  <a:pt x="2977" y="16502"/>
                  <a:pt x="2951" y="16520"/>
                </a:cubicBezTo>
                <a:cubicBezTo>
                  <a:pt x="2948" y="16522"/>
                  <a:pt x="2943" y="16525"/>
                  <a:pt x="2939" y="16527"/>
                </a:cubicBezTo>
                <a:cubicBezTo>
                  <a:pt x="2927" y="16534"/>
                  <a:pt x="2915" y="16541"/>
                  <a:pt x="2897" y="16550"/>
                </a:cubicBezTo>
                <a:cubicBezTo>
                  <a:pt x="2895" y="16551"/>
                  <a:pt x="2894" y="16553"/>
                  <a:pt x="2891" y="16554"/>
                </a:cubicBezTo>
                <a:cubicBezTo>
                  <a:pt x="2845" y="16576"/>
                  <a:pt x="2652" y="16584"/>
                  <a:pt x="2395" y="16586"/>
                </a:cubicBezTo>
                <a:cubicBezTo>
                  <a:pt x="2267" y="16589"/>
                  <a:pt x="2148" y="16589"/>
                  <a:pt x="2016" y="16587"/>
                </a:cubicBezTo>
                <a:cubicBezTo>
                  <a:pt x="2003" y="16587"/>
                  <a:pt x="2008" y="16587"/>
                  <a:pt x="1995" y="16587"/>
                </a:cubicBezTo>
                <a:cubicBezTo>
                  <a:pt x="1590" y="16579"/>
                  <a:pt x="1292" y="16577"/>
                  <a:pt x="1350" y="16584"/>
                </a:cubicBezTo>
                <a:cubicBezTo>
                  <a:pt x="1372" y="16587"/>
                  <a:pt x="1397" y="16593"/>
                  <a:pt x="1421" y="16600"/>
                </a:cubicBezTo>
                <a:cubicBezTo>
                  <a:pt x="1471" y="16606"/>
                  <a:pt x="1517" y="16619"/>
                  <a:pt x="1531" y="16636"/>
                </a:cubicBezTo>
                <a:cubicBezTo>
                  <a:pt x="1536" y="16642"/>
                  <a:pt x="1556" y="16646"/>
                  <a:pt x="1568" y="16651"/>
                </a:cubicBezTo>
                <a:cubicBezTo>
                  <a:pt x="1621" y="16670"/>
                  <a:pt x="1701" y="16688"/>
                  <a:pt x="1782" y="16694"/>
                </a:cubicBezTo>
                <a:cubicBezTo>
                  <a:pt x="1823" y="16697"/>
                  <a:pt x="1855" y="16703"/>
                  <a:pt x="1883" y="16712"/>
                </a:cubicBezTo>
                <a:cubicBezTo>
                  <a:pt x="1920" y="16722"/>
                  <a:pt x="1949" y="16735"/>
                  <a:pt x="1956" y="16755"/>
                </a:cubicBezTo>
                <a:cubicBezTo>
                  <a:pt x="1985" y="16794"/>
                  <a:pt x="1950" y="16842"/>
                  <a:pt x="1836" y="16867"/>
                </a:cubicBezTo>
                <a:lnTo>
                  <a:pt x="1810" y="16873"/>
                </a:lnTo>
                <a:cubicBezTo>
                  <a:pt x="1756" y="16887"/>
                  <a:pt x="1840" y="16889"/>
                  <a:pt x="2016" y="16877"/>
                </a:cubicBezTo>
                <a:cubicBezTo>
                  <a:pt x="2107" y="16871"/>
                  <a:pt x="2177" y="16864"/>
                  <a:pt x="2252" y="16857"/>
                </a:cubicBezTo>
                <a:cubicBezTo>
                  <a:pt x="2280" y="16853"/>
                  <a:pt x="2305" y="16851"/>
                  <a:pt x="2332" y="16847"/>
                </a:cubicBezTo>
                <a:cubicBezTo>
                  <a:pt x="2434" y="16831"/>
                  <a:pt x="2529" y="16819"/>
                  <a:pt x="2598" y="16814"/>
                </a:cubicBezTo>
                <a:cubicBezTo>
                  <a:pt x="2624" y="16809"/>
                  <a:pt x="2654" y="16806"/>
                  <a:pt x="2679" y="16801"/>
                </a:cubicBezTo>
                <a:cubicBezTo>
                  <a:pt x="2683" y="16801"/>
                  <a:pt x="2688" y="16806"/>
                  <a:pt x="2693" y="16814"/>
                </a:cubicBezTo>
                <a:cubicBezTo>
                  <a:pt x="2696" y="16815"/>
                  <a:pt x="2715" y="16813"/>
                  <a:pt x="2715" y="16814"/>
                </a:cubicBezTo>
                <a:cubicBezTo>
                  <a:pt x="2722" y="16828"/>
                  <a:pt x="2737" y="16932"/>
                  <a:pt x="2750" y="17044"/>
                </a:cubicBezTo>
                <a:cubicBezTo>
                  <a:pt x="2764" y="17166"/>
                  <a:pt x="2759" y="17244"/>
                  <a:pt x="2727" y="17293"/>
                </a:cubicBezTo>
                <a:cubicBezTo>
                  <a:pt x="2727" y="17294"/>
                  <a:pt x="2727" y="17294"/>
                  <a:pt x="2727" y="17295"/>
                </a:cubicBezTo>
                <a:cubicBezTo>
                  <a:pt x="2697" y="17355"/>
                  <a:pt x="2643" y="17383"/>
                  <a:pt x="2564" y="17379"/>
                </a:cubicBezTo>
                <a:cubicBezTo>
                  <a:pt x="2528" y="17378"/>
                  <a:pt x="2503" y="17385"/>
                  <a:pt x="2481" y="17404"/>
                </a:cubicBezTo>
                <a:cubicBezTo>
                  <a:pt x="2475" y="17409"/>
                  <a:pt x="2470" y="17414"/>
                  <a:pt x="2465" y="17419"/>
                </a:cubicBezTo>
                <a:cubicBezTo>
                  <a:pt x="2443" y="17446"/>
                  <a:pt x="2422" y="17487"/>
                  <a:pt x="2396" y="17554"/>
                </a:cubicBezTo>
                <a:cubicBezTo>
                  <a:pt x="2387" y="17577"/>
                  <a:pt x="2381" y="17603"/>
                  <a:pt x="2374" y="17628"/>
                </a:cubicBezTo>
                <a:cubicBezTo>
                  <a:pt x="2363" y="17673"/>
                  <a:pt x="2353" y="17719"/>
                  <a:pt x="2345" y="17777"/>
                </a:cubicBezTo>
                <a:cubicBezTo>
                  <a:pt x="2342" y="17793"/>
                  <a:pt x="2339" y="17802"/>
                  <a:pt x="2336" y="17816"/>
                </a:cubicBezTo>
                <a:cubicBezTo>
                  <a:pt x="2336" y="17819"/>
                  <a:pt x="2335" y="17826"/>
                  <a:pt x="2335" y="17828"/>
                </a:cubicBezTo>
                <a:cubicBezTo>
                  <a:pt x="2344" y="17927"/>
                  <a:pt x="2317" y="17966"/>
                  <a:pt x="2280" y="17942"/>
                </a:cubicBezTo>
                <a:cubicBezTo>
                  <a:pt x="2259" y="17942"/>
                  <a:pt x="2236" y="17913"/>
                  <a:pt x="2210" y="17849"/>
                </a:cubicBezTo>
                <a:cubicBezTo>
                  <a:pt x="2167" y="17745"/>
                  <a:pt x="2143" y="17709"/>
                  <a:pt x="2137" y="17738"/>
                </a:cubicBezTo>
                <a:cubicBezTo>
                  <a:pt x="2139" y="17744"/>
                  <a:pt x="2140" y="17750"/>
                  <a:pt x="2143" y="17757"/>
                </a:cubicBezTo>
                <a:cubicBezTo>
                  <a:pt x="2150" y="17771"/>
                  <a:pt x="2146" y="17786"/>
                  <a:pt x="2136" y="17800"/>
                </a:cubicBezTo>
                <a:cubicBezTo>
                  <a:pt x="2135" y="17843"/>
                  <a:pt x="2116" y="17861"/>
                  <a:pt x="2075" y="17852"/>
                </a:cubicBezTo>
                <a:cubicBezTo>
                  <a:pt x="2064" y="17850"/>
                  <a:pt x="2058" y="17852"/>
                  <a:pt x="2051" y="17853"/>
                </a:cubicBezTo>
                <a:cubicBezTo>
                  <a:pt x="2037" y="17865"/>
                  <a:pt x="2029" y="17878"/>
                  <a:pt x="2035" y="17890"/>
                </a:cubicBezTo>
                <a:cubicBezTo>
                  <a:pt x="2045" y="17910"/>
                  <a:pt x="2036" y="17939"/>
                  <a:pt x="2016" y="17954"/>
                </a:cubicBezTo>
                <a:cubicBezTo>
                  <a:pt x="1969" y="17991"/>
                  <a:pt x="2033" y="18151"/>
                  <a:pt x="2137" y="18256"/>
                </a:cubicBezTo>
                <a:cubicBezTo>
                  <a:pt x="2189" y="18308"/>
                  <a:pt x="2221" y="18332"/>
                  <a:pt x="2241" y="18327"/>
                </a:cubicBezTo>
                <a:cubicBezTo>
                  <a:pt x="2251" y="18325"/>
                  <a:pt x="2258" y="18316"/>
                  <a:pt x="2262" y="18299"/>
                </a:cubicBezTo>
                <a:cubicBezTo>
                  <a:pt x="2266" y="18281"/>
                  <a:pt x="2268" y="18256"/>
                  <a:pt x="2268" y="18224"/>
                </a:cubicBezTo>
                <a:cubicBezTo>
                  <a:pt x="2268" y="18208"/>
                  <a:pt x="2269" y="18192"/>
                  <a:pt x="2273" y="18177"/>
                </a:cubicBezTo>
                <a:cubicBezTo>
                  <a:pt x="2276" y="18161"/>
                  <a:pt x="2281" y="18147"/>
                  <a:pt x="2287" y="18133"/>
                </a:cubicBezTo>
                <a:cubicBezTo>
                  <a:pt x="2287" y="18133"/>
                  <a:pt x="2287" y="18132"/>
                  <a:pt x="2287" y="18132"/>
                </a:cubicBezTo>
                <a:cubicBezTo>
                  <a:pt x="2292" y="18122"/>
                  <a:pt x="2297" y="18114"/>
                  <a:pt x="2303" y="18106"/>
                </a:cubicBezTo>
                <a:cubicBezTo>
                  <a:pt x="2305" y="18103"/>
                  <a:pt x="2307" y="18099"/>
                  <a:pt x="2309" y="18096"/>
                </a:cubicBezTo>
                <a:cubicBezTo>
                  <a:pt x="2312" y="18091"/>
                  <a:pt x="2316" y="18089"/>
                  <a:pt x="2320" y="18085"/>
                </a:cubicBezTo>
                <a:cubicBezTo>
                  <a:pt x="2325" y="18079"/>
                  <a:pt x="2330" y="18073"/>
                  <a:pt x="2336" y="18069"/>
                </a:cubicBezTo>
                <a:cubicBezTo>
                  <a:pt x="2336" y="18069"/>
                  <a:pt x="2336" y="18069"/>
                  <a:pt x="2336" y="18069"/>
                </a:cubicBezTo>
                <a:cubicBezTo>
                  <a:pt x="2337" y="18069"/>
                  <a:pt x="2337" y="18068"/>
                  <a:pt x="2338" y="18068"/>
                </a:cubicBezTo>
                <a:cubicBezTo>
                  <a:pt x="2394" y="18031"/>
                  <a:pt x="2418" y="18040"/>
                  <a:pt x="2460" y="18115"/>
                </a:cubicBezTo>
                <a:cubicBezTo>
                  <a:pt x="2504" y="18193"/>
                  <a:pt x="2525" y="18200"/>
                  <a:pt x="2589" y="18158"/>
                </a:cubicBezTo>
                <a:cubicBezTo>
                  <a:pt x="2654" y="18114"/>
                  <a:pt x="2679" y="18128"/>
                  <a:pt x="2772" y="18253"/>
                </a:cubicBezTo>
                <a:cubicBezTo>
                  <a:pt x="2794" y="18283"/>
                  <a:pt x="2812" y="18311"/>
                  <a:pt x="2829" y="18339"/>
                </a:cubicBezTo>
                <a:cubicBezTo>
                  <a:pt x="2880" y="18399"/>
                  <a:pt x="2924" y="18439"/>
                  <a:pt x="2934" y="18422"/>
                </a:cubicBezTo>
                <a:cubicBezTo>
                  <a:pt x="2934" y="18422"/>
                  <a:pt x="2934" y="18422"/>
                  <a:pt x="2935" y="18422"/>
                </a:cubicBezTo>
                <a:cubicBezTo>
                  <a:pt x="2991" y="18362"/>
                  <a:pt x="2973" y="18290"/>
                  <a:pt x="2899" y="18290"/>
                </a:cubicBezTo>
                <a:cubicBezTo>
                  <a:pt x="2832" y="18290"/>
                  <a:pt x="2718" y="18062"/>
                  <a:pt x="2732" y="17955"/>
                </a:cubicBezTo>
                <a:cubicBezTo>
                  <a:pt x="2745" y="17846"/>
                  <a:pt x="2806" y="17748"/>
                  <a:pt x="2843" y="17776"/>
                </a:cubicBezTo>
                <a:cubicBezTo>
                  <a:pt x="2857" y="17787"/>
                  <a:pt x="2886" y="17748"/>
                  <a:pt x="2907" y="17691"/>
                </a:cubicBezTo>
                <a:cubicBezTo>
                  <a:pt x="2938" y="17608"/>
                  <a:pt x="2971" y="17588"/>
                  <a:pt x="3061" y="17597"/>
                </a:cubicBezTo>
                <a:cubicBezTo>
                  <a:pt x="3069" y="17597"/>
                  <a:pt x="3077" y="17602"/>
                  <a:pt x="3086" y="17604"/>
                </a:cubicBezTo>
                <a:cubicBezTo>
                  <a:pt x="3130" y="17607"/>
                  <a:pt x="3156" y="17616"/>
                  <a:pt x="3170" y="17635"/>
                </a:cubicBezTo>
                <a:cubicBezTo>
                  <a:pt x="3186" y="17645"/>
                  <a:pt x="3199" y="17657"/>
                  <a:pt x="3205" y="17669"/>
                </a:cubicBezTo>
                <a:cubicBezTo>
                  <a:pt x="3222" y="17703"/>
                  <a:pt x="3237" y="17714"/>
                  <a:pt x="3248" y="17710"/>
                </a:cubicBezTo>
                <a:cubicBezTo>
                  <a:pt x="3250" y="17669"/>
                  <a:pt x="3248" y="17627"/>
                  <a:pt x="3243" y="17587"/>
                </a:cubicBezTo>
                <a:cubicBezTo>
                  <a:pt x="3243" y="17585"/>
                  <a:pt x="3243" y="17584"/>
                  <a:pt x="3242" y="17582"/>
                </a:cubicBezTo>
                <a:cubicBezTo>
                  <a:pt x="3221" y="17533"/>
                  <a:pt x="3215" y="17483"/>
                  <a:pt x="3230" y="17473"/>
                </a:cubicBezTo>
                <a:cubicBezTo>
                  <a:pt x="3245" y="17462"/>
                  <a:pt x="3387" y="17438"/>
                  <a:pt x="3545" y="17421"/>
                </a:cubicBezTo>
                <a:cubicBezTo>
                  <a:pt x="3557" y="17420"/>
                  <a:pt x="3566" y="17417"/>
                  <a:pt x="3578" y="17416"/>
                </a:cubicBezTo>
                <a:cubicBezTo>
                  <a:pt x="3588" y="17414"/>
                  <a:pt x="3589" y="17413"/>
                  <a:pt x="3600" y="17412"/>
                </a:cubicBezTo>
                <a:cubicBezTo>
                  <a:pt x="3621" y="17408"/>
                  <a:pt x="3633" y="17407"/>
                  <a:pt x="3653" y="17404"/>
                </a:cubicBezTo>
                <a:cubicBezTo>
                  <a:pt x="3783" y="17387"/>
                  <a:pt x="3928" y="17367"/>
                  <a:pt x="3995" y="17351"/>
                </a:cubicBezTo>
                <a:cubicBezTo>
                  <a:pt x="4093" y="17329"/>
                  <a:pt x="4158" y="17332"/>
                  <a:pt x="4221" y="17359"/>
                </a:cubicBezTo>
                <a:cubicBezTo>
                  <a:pt x="4252" y="17365"/>
                  <a:pt x="4275" y="17374"/>
                  <a:pt x="4289" y="17389"/>
                </a:cubicBezTo>
                <a:cubicBezTo>
                  <a:pt x="4350" y="17418"/>
                  <a:pt x="4443" y="17442"/>
                  <a:pt x="4516" y="17442"/>
                </a:cubicBezTo>
                <a:cubicBezTo>
                  <a:pt x="4567" y="17442"/>
                  <a:pt x="4613" y="17452"/>
                  <a:pt x="4650" y="17465"/>
                </a:cubicBezTo>
                <a:cubicBezTo>
                  <a:pt x="4669" y="17471"/>
                  <a:pt x="4683" y="17478"/>
                  <a:pt x="4694" y="17485"/>
                </a:cubicBezTo>
                <a:cubicBezTo>
                  <a:pt x="4696" y="17487"/>
                  <a:pt x="4702" y="17488"/>
                  <a:pt x="4703" y="17490"/>
                </a:cubicBezTo>
                <a:cubicBezTo>
                  <a:pt x="4751" y="17549"/>
                  <a:pt x="6108" y="17547"/>
                  <a:pt x="6443" y="17486"/>
                </a:cubicBezTo>
                <a:cubicBezTo>
                  <a:pt x="6571" y="17463"/>
                  <a:pt x="6693" y="17443"/>
                  <a:pt x="6713" y="17442"/>
                </a:cubicBezTo>
                <a:cubicBezTo>
                  <a:pt x="6733" y="17440"/>
                  <a:pt x="6720" y="17418"/>
                  <a:pt x="6685" y="17393"/>
                </a:cubicBezTo>
                <a:cubicBezTo>
                  <a:pt x="6650" y="17368"/>
                  <a:pt x="6631" y="17328"/>
                  <a:pt x="6642" y="17305"/>
                </a:cubicBezTo>
                <a:cubicBezTo>
                  <a:pt x="6671" y="17248"/>
                  <a:pt x="6829" y="17253"/>
                  <a:pt x="6858" y="17311"/>
                </a:cubicBezTo>
                <a:cubicBezTo>
                  <a:pt x="6874" y="17343"/>
                  <a:pt x="6904" y="17333"/>
                  <a:pt x="6947" y="17285"/>
                </a:cubicBezTo>
                <a:cubicBezTo>
                  <a:pt x="6984" y="17244"/>
                  <a:pt x="7021" y="17231"/>
                  <a:pt x="7033" y="17255"/>
                </a:cubicBezTo>
                <a:cubicBezTo>
                  <a:pt x="7044" y="17279"/>
                  <a:pt x="7110" y="17311"/>
                  <a:pt x="7179" y="17327"/>
                </a:cubicBezTo>
                <a:cubicBezTo>
                  <a:pt x="7344" y="17365"/>
                  <a:pt x="7355" y="17399"/>
                  <a:pt x="7254" y="17556"/>
                </a:cubicBezTo>
                <a:lnTo>
                  <a:pt x="7170" y="17687"/>
                </a:lnTo>
                <a:lnTo>
                  <a:pt x="7086" y="17598"/>
                </a:lnTo>
                <a:cubicBezTo>
                  <a:pt x="7031" y="17540"/>
                  <a:pt x="7018" y="17534"/>
                  <a:pt x="7049" y="17584"/>
                </a:cubicBezTo>
                <a:cubicBezTo>
                  <a:pt x="7089" y="17648"/>
                  <a:pt x="7083" y="17666"/>
                  <a:pt x="7015" y="17712"/>
                </a:cubicBezTo>
                <a:cubicBezTo>
                  <a:pt x="6948" y="17756"/>
                  <a:pt x="6927" y="17753"/>
                  <a:pt x="6892" y="17693"/>
                </a:cubicBezTo>
                <a:cubicBezTo>
                  <a:pt x="6869" y="17654"/>
                  <a:pt x="6840" y="17634"/>
                  <a:pt x="6827" y="17650"/>
                </a:cubicBezTo>
                <a:cubicBezTo>
                  <a:pt x="6815" y="17665"/>
                  <a:pt x="6784" y="17656"/>
                  <a:pt x="6758" y="17630"/>
                </a:cubicBezTo>
                <a:cubicBezTo>
                  <a:pt x="6729" y="17600"/>
                  <a:pt x="6656" y="17596"/>
                  <a:pt x="6551" y="17620"/>
                </a:cubicBezTo>
                <a:cubicBezTo>
                  <a:pt x="6462" y="17641"/>
                  <a:pt x="6146" y="17672"/>
                  <a:pt x="5849" y="17688"/>
                </a:cubicBezTo>
                <a:cubicBezTo>
                  <a:pt x="5652" y="17700"/>
                  <a:pt x="5581" y="17709"/>
                  <a:pt x="5483" y="17718"/>
                </a:cubicBezTo>
                <a:cubicBezTo>
                  <a:pt x="5479" y="17719"/>
                  <a:pt x="5476" y="17720"/>
                  <a:pt x="5471" y="17720"/>
                </a:cubicBezTo>
                <a:cubicBezTo>
                  <a:pt x="5469" y="17720"/>
                  <a:pt x="5464" y="17720"/>
                  <a:pt x="5461" y="17721"/>
                </a:cubicBezTo>
                <a:cubicBezTo>
                  <a:pt x="5421" y="17725"/>
                  <a:pt x="5299" y="17732"/>
                  <a:pt x="5296" y="17734"/>
                </a:cubicBezTo>
                <a:cubicBezTo>
                  <a:pt x="5295" y="17735"/>
                  <a:pt x="5310" y="17738"/>
                  <a:pt x="5313" y="17740"/>
                </a:cubicBezTo>
                <a:lnTo>
                  <a:pt x="5489" y="17772"/>
                </a:lnTo>
                <a:cubicBezTo>
                  <a:pt x="5521" y="17777"/>
                  <a:pt x="5546" y="17788"/>
                  <a:pt x="5575" y="17797"/>
                </a:cubicBezTo>
                <a:cubicBezTo>
                  <a:pt x="5669" y="17817"/>
                  <a:pt x="5736" y="17843"/>
                  <a:pt x="5755" y="17880"/>
                </a:cubicBezTo>
                <a:cubicBezTo>
                  <a:pt x="5759" y="17883"/>
                  <a:pt x="5764" y="17887"/>
                  <a:pt x="5767" y="17891"/>
                </a:cubicBezTo>
                <a:cubicBezTo>
                  <a:pt x="5779" y="17906"/>
                  <a:pt x="5790" y="17918"/>
                  <a:pt x="5803" y="17927"/>
                </a:cubicBezTo>
                <a:cubicBezTo>
                  <a:pt x="5811" y="17932"/>
                  <a:pt x="5818" y="17936"/>
                  <a:pt x="5829" y="17939"/>
                </a:cubicBezTo>
                <a:cubicBezTo>
                  <a:pt x="5858" y="17948"/>
                  <a:pt x="5900" y="17952"/>
                  <a:pt x="5950" y="17954"/>
                </a:cubicBezTo>
                <a:cubicBezTo>
                  <a:pt x="5972" y="17952"/>
                  <a:pt x="5994" y="17950"/>
                  <a:pt x="6023" y="17947"/>
                </a:cubicBezTo>
                <a:cubicBezTo>
                  <a:pt x="6141" y="17931"/>
                  <a:pt x="6226" y="17940"/>
                  <a:pt x="6240" y="17968"/>
                </a:cubicBezTo>
                <a:cubicBezTo>
                  <a:pt x="6248" y="17984"/>
                  <a:pt x="6243" y="18006"/>
                  <a:pt x="6230" y="18030"/>
                </a:cubicBezTo>
                <a:cubicBezTo>
                  <a:pt x="6259" y="18076"/>
                  <a:pt x="6320" y="18100"/>
                  <a:pt x="6352" y="18067"/>
                </a:cubicBezTo>
                <a:cubicBezTo>
                  <a:pt x="6373" y="18046"/>
                  <a:pt x="6544" y="17997"/>
                  <a:pt x="6731" y="17958"/>
                </a:cubicBezTo>
                <a:cubicBezTo>
                  <a:pt x="6919" y="17919"/>
                  <a:pt x="7125" y="17877"/>
                  <a:pt x="7188" y="17864"/>
                </a:cubicBezTo>
                <a:cubicBezTo>
                  <a:pt x="7267" y="17848"/>
                  <a:pt x="7297" y="17820"/>
                  <a:pt x="7284" y="17778"/>
                </a:cubicBezTo>
                <a:cubicBezTo>
                  <a:pt x="7261" y="17703"/>
                  <a:pt x="7399" y="17598"/>
                  <a:pt x="7433" y="17665"/>
                </a:cubicBezTo>
                <a:cubicBezTo>
                  <a:pt x="7446" y="17692"/>
                  <a:pt x="7479" y="17695"/>
                  <a:pt x="7516" y="17671"/>
                </a:cubicBezTo>
                <a:cubicBezTo>
                  <a:pt x="7550" y="17650"/>
                  <a:pt x="7594" y="17640"/>
                  <a:pt x="7615" y="17650"/>
                </a:cubicBezTo>
                <a:cubicBezTo>
                  <a:pt x="7636" y="17659"/>
                  <a:pt x="7692" y="17611"/>
                  <a:pt x="7741" y="17544"/>
                </a:cubicBezTo>
                <a:cubicBezTo>
                  <a:pt x="7789" y="17476"/>
                  <a:pt x="7814" y="17434"/>
                  <a:pt x="7797" y="17452"/>
                </a:cubicBezTo>
                <a:cubicBezTo>
                  <a:pt x="7792" y="17456"/>
                  <a:pt x="7784" y="17457"/>
                  <a:pt x="7774" y="17456"/>
                </a:cubicBezTo>
                <a:cubicBezTo>
                  <a:pt x="7766" y="17456"/>
                  <a:pt x="7755" y="17453"/>
                  <a:pt x="7743" y="17447"/>
                </a:cubicBezTo>
                <a:cubicBezTo>
                  <a:pt x="7738" y="17445"/>
                  <a:pt x="7732" y="17439"/>
                  <a:pt x="7727" y="17436"/>
                </a:cubicBezTo>
                <a:cubicBezTo>
                  <a:pt x="7707" y="17425"/>
                  <a:pt x="7686" y="17414"/>
                  <a:pt x="7663" y="17394"/>
                </a:cubicBezTo>
                <a:cubicBezTo>
                  <a:pt x="7663" y="17393"/>
                  <a:pt x="7663" y="17393"/>
                  <a:pt x="7662" y="17393"/>
                </a:cubicBezTo>
                <a:cubicBezTo>
                  <a:pt x="7662" y="17392"/>
                  <a:pt x="7661" y="17392"/>
                  <a:pt x="7660" y="17392"/>
                </a:cubicBezTo>
                <a:cubicBezTo>
                  <a:pt x="7641" y="17375"/>
                  <a:pt x="7626" y="17359"/>
                  <a:pt x="7614" y="17344"/>
                </a:cubicBezTo>
                <a:cubicBezTo>
                  <a:pt x="7575" y="17298"/>
                  <a:pt x="7565" y="17257"/>
                  <a:pt x="7575" y="17204"/>
                </a:cubicBezTo>
                <a:cubicBezTo>
                  <a:pt x="7586" y="17151"/>
                  <a:pt x="7569" y="17174"/>
                  <a:pt x="7539" y="17256"/>
                </a:cubicBezTo>
                <a:cubicBezTo>
                  <a:pt x="7499" y="17363"/>
                  <a:pt x="7472" y="17393"/>
                  <a:pt x="7440" y="17361"/>
                </a:cubicBezTo>
                <a:cubicBezTo>
                  <a:pt x="7416" y="17337"/>
                  <a:pt x="7364" y="17310"/>
                  <a:pt x="7325" y="17301"/>
                </a:cubicBezTo>
                <a:cubicBezTo>
                  <a:pt x="7294" y="17294"/>
                  <a:pt x="7271" y="17270"/>
                  <a:pt x="7260" y="17237"/>
                </a:cubicBezTo>
                <a:cubicBezTo>
                  <a:pt x="7260" y="17237"/>
                  <a:pt x="7260" y="17236"/>
                  <a:pt x="7259" y="17236"/>
                </a:cubicBezTo>
                <a:cubicBezTo>
                  <a:pt x="7255" y="17224"/>
                  <a:pt x="7253" y="17210"/>
                  <a:pt x="7253" y="17196"/>
                </a:cubicBezTo>
                <a:cubicBezTo>
                  <a:pt x="7253" y="17195"/>
                  <a:pt x="7253" y="17195"/>
                  <a:pt x="7253" y="17195"/>
                </a:cubicBezTo>
                <a:cubicBezTo>
                  <a:pt x="7253" y="17180"/>
                  <a:pt x="7251" y="17167"/>
                  <a:pt x="7248" y="17156"/>
                </a:cubicBezTo>
                <a:cubicBezTo>
                  <a:pt x="7248" y="17156"/>
                  <a:pt x="7248" y="17156"/>
                  <a:pt x="7248" y="17156"/>
                </a:cubicBezTo>
                <a:cubicBezTo>
                  <a:pt x="7238" y="17122"/>
                  <a:pt x="7213" y="17104"/>
                  <a:pt x="7171" y="17102"/>
                </a:cubicBezTo>
                <a:cubicBezTo>
                  <a:pt x="7146" y="17100"/>
                  <a:pt x="7119" y="17091"/>
                  <a:pt x="7093" y="17076"/>
                </a:cubicBezTo>
                <a:cubicBezTo>
                  <a:pt x="7093" y="17076"/>
                  <a:pt x="7093" y="17076"/>
                  <a:pt x="7093" y="17076"/>
                </a:cubicBezTo>
                <a:cubicBezTo>
                  <a:pt x="7066" y="17061"/>
                  <a:pt x="7039" y="17041"/>
                  <a:pt x="7020" y="17020"/>
                </a:cubicBezTo>
                <a:cubicBezTo>
                  <a:pt x="7011" y="17009"/>
                  <a:pt x="7006" y="16998"/>
                  <a:pt x="7000" y="16986"/>
                </a:cubicBezTo>
                <a:cubicBezTo>
                  <a:pt x="6975" y="16952"/>
                  <a:pt x="6957" y="16915"/>
                  <a:pt x="6961" y="16883"/>
                </a:cubicBezTo>
                <a:cubicBezTo>
                  <a:pt x="6965" y="16849"/>
                  <a:pt x="6996" y="16783"/>
                  <a:pt x="7031" y="16735"/>
                </a:cubicBezTo>
                <a:cubicBezTo>
                  <a:pt x="7059" y="16697"/>
                  <a:pt x="7073" y="16676"/>
                  <a:pt x="7074" y="16661"/>
                </a:cubicBezTo>
                <a:cubicBezTo>
                  <a:pt x="7074" y="16660"/>
                  <a:pt x="7075" y="16659"/>
                  <a:pt x="7075" y="16659"/>
                </a:cubicBezTo>
                <a:cubicBezTo>
                  <a:pt x="7075" y="16658"/>
                  <a:pt x="7075" y="16658"/>
                  <a:pt x="7075" y="16658"/>
                </a:cubicBezTo>
                <a:cubicBezTo>
                  <a:pt x="7075" y="16651"/>
                  <a:pt x="7071" y="16645"/>
                  <a:pt x="7065" y="16639"/>
                </a:cubicBezTo>
                <a:cubicBezTo>
                  <a:pt x="7063" y="16637"/>
                  <a:pt x="7058" y="16635"/>
                  <a:pt x="7055" y="16634"/>
                </a:cubicBezTo>
                <a:cubicBezTo>
                  <a:pt x="7049" y="16630"/>
                  <a:pt x="7043" y="16626"/>
                  <a:pt x="7034" y="16621"/>
                </a:cubicBezTo>
                <a:cubicBezTo>
                  <a:pt x="7002" y="16606"/>
                  <a:pt x="6984" y="16568"/>
                  <a:pt x="6993" y="16536"/>
                </a:cubicBezTo>
                <a:cubicBezTo>
                  <a:pt x="7005" y="16500"/>
                  <a:pt x="6977" y="16475"/>
                  <a:pt x="6918" y="16469"/>
                </a:cubicBezTo>
                <a:cubicBezTo>
                  <a:pt x="6914" y="16469"/>
                  <a:pt x="6909" y="16465"/>
                  <a:pt x="6904" y="16464"/>
                </a:cubicBezTo>
                <a:cubicBezTo>
                  <a:pt x="6848" y="16453"/>
                  <a:pt x="6795" y="16420"/>
                  <a:pt x="6756" y="16375"/>
                </a:cubicBezTo>
                <a:cubicBezTo>
                  <a:pt x="6704" y="16321"/>
                  <a:pt x="6669" y="16257"/>
                  <a:pt x="6682" y="16215"/>
                </a:cubicBezTo>
                <a:cubicBezTo>
                  <a:pt x="6687" y="16199"/>
                  <a:pt x="6686" y="16182"/>
                  <a:pt x="6683" y="16167"/>
                </a:cubicBezTo>
                <a:cubicBezTo>
                  <a:pt x="6677" y="16149"/>
                  <a:pt x="6669" y="16134"/>
                  <a:pt x="6660" y="16127"/>
                </a:cubicBezTo>
                <a:cubicBezTo>
                  <a:pt x="6655" y="16123"/>
                  <a:pt x="6651" y="16117"/>
                  <a:pt x="6649" y="16109"/>
                </a:cubicBezTo>
                <a:cubicBezTo>
                  <a:pt x="6647" y="16106"/>
                  <a:pt x="6647" y="16100"/>
                  <a:pt x="6646" y="16096"/>
                </a:cubicBezTo>
                <a:cubicBezTo>
                  <a:pt x="6644" y="16084"/>
                  <a:pt x="6647" y="16066"/>
                  <a:pt x="6649" y="16049"/>
                </a:cubicBezTo>
                <a:cubicBezTo>
                  <a:pt x="6651" y="16032"/>
                  <a:pt x="6651" y="16017"/>
                  <a:pt x="6657" y="15998"/>
                </a:cubicBezTo>
                <a:cubicBezTo>
                  <a:pt x="6676" y="15937"/>
                  <a:pt x="6674" y="15909"/>
                  <a:pt x="6639" y="15882"/>
                </a:cubicBezTo>
                <a:cubicBezTo>
                  <a:pt x="6634" y="15882"/>
                  <a:pt x="6631" y="15880"/>
                  <a:pt x="6624" y="15880"/>
                </a:cubicBezTo>
                <a:cubicBezTo>
                  <a:pt x="6586" y="15880"/>
                  <a:pt x="6545" y="15860"/>
                  <a:pt x="6532" y="15834"/>
                </a:cubicBezTo>
                <a:cubicBezTo>
                  <a:pt x="6530" y="15830"/>
                  <a:pt x="6524" y="15830"/>
                  <a:pt x="6521" y="15827"/>
                </a:cubicBezTo>
                <a:cubicBezTo>
                  <a:pt x="6504" y="15822"/>
                  <a:pt x="6487" y="15814"/>
                  <a:pt x="6472" y="15812"/>
                </a:cubicBezTo>
                <a:cubicBezTo>
                  <a:pt x="6460" y="15812"/>
                  <a:pt x="6449" y="15811"/>
                  <a:pt x="6438" y="15815"/>
                </a:cubicBezTo>
                <a:cubicBezTo>
                  <a:pt x="6423" y="15821"/>
                  <a:pt x="6405" y="15822"/>
                  <a:pt x="6386" y="15820"/>
                </a:cubicBezTo>
                <a:cubicBezTo>
                  <a:pt x="6343" y="15828"/>
                  <a:pt x="6270" y="15789"/>
                  <a:pt x="6207" y="15738"/>
                </a:cubicBezTo>
                <a:cubicBezTo>
                  <a:pt x="6159" y="15701"/>
                  <a:pt x="6118" y="15658"/>
                  <a:pt x="6109" y="15615"/>
                </a:cubicBezTo>
                <a:cubicBezTo>
                  <a:pt x="6099" y="15569"/>
                  <a:pt x="6096" y="15538"/>
                  <a:pt x="6107" y="15520"/>
                </a:cubicBezTo>
                <a:cubicBezTo>
                  <a:pt x="6121" y="15492"/>
                  <a:pt x="6169" y="15491"/>
                  <a:pt x="6259" y="15505"/>
                </a:cubicBezTo>
                <a:cubicBezTo>
                  <a:pt x="6275" y="15507"/>
                  <a:pt x="6284" y="15507"/>
                  <a:pt x="6303" y="15510"/>
                </a:cubicBezTo>
                <a:cubicBezTo>
                  <a:pt x="6342" y="15516"/>
                  <a:pt x="6371" y="15518"/>
                  <a:pt x="6396" y="15518"/>
                </a:cubicBezTo>
                <a:cubicBezTo>
                  <a:pt x="6433" y="15514"/>
                  <a:pt x="6443" y="15494"/>
                  <a:pt x="6443" y="15443"/>
                </a:cubicBezTo>
                <a:cubicBezTo>
                  <a:pt x="6443" y="15416"/>
                  <a:pt x="6439" y="15393"/>
                  <a:pt x="6433" y="15374"/>
                </a:cubicBezTo>
                <a:cubicBezTo>
                  <a:pt x="6432" y="15372"/>
                  <a:pt x="6432" y="15371"/>
                  <a:pt x="6431" y="15369"/>
                </a:cubicBezTo>
                <a:cubicBezTo>
                  <a:pt x="6415" y="15342"/>
                  <a:pt x="6399" y="15325"/>
                  <a:pt x="6383" y="15318"/>
                </a:cubicBezTo>
                <a:cubicBezTo>
                  <a:pt x="6381" y="15317"/>
                  <a:pt x="6379" y="15316"/>
                  <a:pt x="6377" y="15316"/>
                </a:cubicBezTo>
                <a:cubicBezTo>
                  <a:pt x="6373" y="15314"/>
                  <a:pt x="6368" y="15314"/>
                  <a:pt x="6364" y="15314"/>
                </a:cubicBezTo>
                <a:cubicBezTo>
                  <a:pt x="6351" y="15317"/>
                  <a:pt x="6337" y="15324"/>
                  <a:pt x="6322" y="15339"/>
                </a:cubicBezTo>
                <a:cubicBezTo>
                  <a:pt x="6283" y="15380"/>
                  <a:pt x="6210" y="15371"/>
                  <a:pt x="6151" y="15340"/>
                </a:cubicBezTo>
                <a:cubicBezTo>
                  <a:pt x="6117" y="15331"/>
                  <a:pt x="6085" y="15318"/>
                  <a:pt x="6069" y="15298"/>
                </a:cubicBezTo>
                <a:cubicBezTo>
                  <a:pt x="6044" y="15269"/>
                  <a:pt x="6048" y="15235"/>
                  <a:pt x="6067" y="15206"/>
                </a:cubicBezTo>
                <a:cubicBezTo>
                  <a:pt x="6072" y="15169"/>
                  <a:pt x="6092" y="15154"/>
                  <a:pt x="6140" y="15154"/>
                </a:cubicBezTo>
                <a:cubicBezTo>
                  <a:pt x="6166" y="15146"/>
                  <a:pt x="6194" y="15143"/>
                  <a:pt x="6222" y="15151"/>
                </a:cubicBezTo>
                <a:cubicBezTo>
                  <a:pt x="6234" y="15155"/>
                  <a:pt x="6233" y="15153"/>
                  <a:pt x="6242" y="15155"/>
                </a:cubicBezTo>
                <a:cubicBezTo>
                  <a:pt x="6279" y="15153"/>
                  <a:pt x="6291" y="15142"/>
                  <a:pt x="6266" y="15104"/>
                </a:cubicBezTo>
                <a:cubicBezTo>
                  <a:pt x="6240" y="15064"/>
                  <a:pt x="6243" y="15027"/>
                  <a:pt x="6262" y="15009"/>
                </a:cubicBezTo>
                <a:cubicBezTo>
                  <a:pt x="6274" y="14995"/>
                  <a:pt x="6291" y="14995"/>
                  <a:pt x="6311" y="15004"/>
                </a:cubicBezTo>
                <a:cubicBezTo>
                  <a:pt x="6322" y="15008"/>
                  <a:pt x="6334" y="15011"/>
                  <a:pt x="6346" y="15022"/>
                </a:cubicBezTo>
                <a:cubicBezTo>
                  <a:pt x="6367" y="15043"/>
                  <a:pt x="6387" y="15055"/>
                  <a:pt x="6407" y="15066"/>
                </a:cubicBezTo>
                <a:cubicBezTo>
                  <a:pt x="6421" y="15071"/>
                  <a:pt x="6436" y="15077"/>
                  <a:pt x="6449" y="15077"/>
                </a:cubicBezTo>
                <a:cubicBezTo>
                  <a:pt x="6456" y="15077"/>
                  <a:pt x="6465" y="15084"/>
                  <a:pt x="6473" y="15087"/>
                </a:cubicBezTo>
                <a:cubicBezTo>
                  <a:pt x="6531" y="15091"/>
                  <a:pt x="6585" y="15059"/>
                  <a:pt x="6635" y="14979"/>
                </a:cubicBezTo>
                <a:lnTo>
                  <a:pt x="6720" y="14845"/>
                </a:lnTo>
                <a:lnTo>
                  <a:pt x="6797" y="14967"/>
                </a:lnTo>
                <a:cubicBezTo>
                  <a:pt x="6819" y="15001"/>
                  <a:pt x="6838" y="15025"/>
                  <a:pt x="6852" y="15039"/>
                </a:cubicBezTo>
                <a:cubicBezTo>
                  <a:pt x="6857" y="15043"/>
                  <a:pt x="6859" y="15044"/>
                  <a:pt x="6863" y="15046"/>
                </a:cubicBezTo>
                <a:cubicBezTo>
                  <a:pt x="6865" y="15047"/>
                  <a:pt x="6868" y="15050"/>
                  <a:pt x="6870" y="15050"/>
                </a:cubicBezTo>
                <a:cubicBezTo>
                  <a:pt x="6870" y="15050"/>
                  <a:pt x="6870" y="15048"/>
                  <a:pt x="6870" y="15048"/>
                </a:cubicBezTo>
                <a:cubicBezTo>
                  <a:pt x="6873" y="15047"/>
                  <a:pt x="6875" y="15045"/>
                  <a:pt x="6875" y="15040"/>
                </a:cubicBezTo>
                <a:cubicBezTo>
                  <a:pt x="6875" y="15040"/>
                  <a:pt x="6875" y="15040"/>
                  <a:pt x="6875" y="15040"/>
                </a:cubicBezTo>
                <a:cubicBezTo>
                  <a:pt x="6875" y="15027"/>
                  <a:pt x="6871" y="15012"/>
                  <a:pt x="6864" y="14999"/>
                </a:cubicBezTo>
                <a:cubicBezTo>
                  <a:pt x="6864" y="14998"/>
                  <a:pt x="6863" y="14998"/>
                  <a:pt x="6863" y="14998"/>
                </a:cubicBezTo>
                <a:cubicBezTo>
                  <a:pt x="6856" y="14984"/>
                  <a:pt x="6846" y="14971"/>
                  <a:pt x="6835" y="14963"/>
                </a:cubicBezTo>
                <a:cubicBezTo>
                  <a:pt x="6811" y="14944"/>
                  <a:pt x="6811" y="14922"/>
                  <a:pt x="6831" y="14894"/>
                </a:cubicBezTo>
                <a:cubicBezTo>
                  <a:pt x="6833" y="14890"/>
                  <a:pt x="6832" y="14886"/>
                  <a:pt x="6835" y="14882"/>
                </a:cubicBezTo>
                <a:cubicBezTo>
                  <a:pt x="6840" y="14874"/>
                  <a:pt x="6843" y="14867"/>
                  <a:pt x="6845" y="14860"/>
                </a:cubicBezTo>
                <a:cubicBezTo>
                  <a:pt x="6848" y="14838"/>
                  <a:pt x="6831" y="14810"/>
                  <a:pt x="6806" y="14778"/>
                </a:cubicBezTo>
                <a:cubicBezTo>
                  <a:pt x="6804" y="14777"/>
                  <a:pt x="6803" y="14775"/>
                  <a:pt x="6801" y="14773"/>
                </a:cubicBezTo>
                <a:cubicBezTo>
                  <a:pt x="6766" y="14747"/>
                  <a:pt x="6747" y="14725"/>
                  <a:pt x="6740" y="14702"/>
                </a:cubicBezTo>
                <a:lnTo>
                  <a:pt x="6713" y="14673"/>
                </a:lnTo>
                <a:lnTo>
                  <a:pt x="6771" y="14624"/>
                </a:lnTo>
                <a:cubicBezTo>
                  <a:pt x="6789" y="14601"/>
                  <a:pt x="6817" y="14574"/>
                  <a:pt x="6856" y="14542"/>
                </a:cubicBezTo>
                <a:cubicBezTo>
                  <a:pt x="6894" y="14505"/>
                  <a:pt x="6933" y="14467"/>
                  <a:pt x="6964" y="14430"/>
                </a:cubicBezTo>
                <a:cubicBezTo>
                  <a:pt x="6968" y="14426"/>
                  <a:pt x="6973" y="14422"/>
                  <a:pt x="6976" y="14418"/>
                </a:cubicBezTo>
                <a:cubicBezTo>
                  <a:pt x="7001" y="14383"/>
                  <a:pt x="7017" y="14350"/>
                  <a:pt x="7016" y="14329"/>
                </a:cubicBezTo>
                <a:cubicBezTo>
                  <a:pt x="7015" y="14294"/>
                  <a:pt x="7006" y="14253"/>
                  <a:pt x="6990" y="14211"/>
                </a:cubicBezTo>
                <a:cubicBezTo>
                  <a:pt x="6967" y="14173"/>
                  <a:pt x="6947" y="14134"/>
                  <a:pt x="6946" y="14115"/>
                </a:cubicBezTo>
                <a:cubicBezTo>
                  <a:pt x="6946" y="14115"/>
                  <a:pt x="6946" y="14114"/>
                  <a:pt x="6945" y="14114"/>
                </a:cubicBezTo>
                <a:cubicBezTo>
                  <a:pt x="6897" y="14024"/>
                  <a:pt x="6830" y="13936"/>
                  <a:pt x="6755" y="13875"/>
                </a:cubicBezTo>
                <a:cubicBezTo>
                  <a:pt x="6739" y="13862"/>
                  <a:pt x="6731" y="13850"/>
                  <a:pt x="6717" y="13837"/>
                </a:cubicBezTo>
                <a:cubicBezTo>
                  <a:pt x="6717" y="13837"/>
                  <a:pt x="6717" y="13836"/>
                  <a:pt x="6716" y="13836"/>
                </a:cubicBezTo>
                <a:cubicBezTo>
                  <a:pt x="6654" y="13802"/>
                  <a:pt x="6625" y="13762"/>
                  <a:pt x="6645" y="13739"/>
                </a:cubicBezTo>
                <a:cubicBezTo>
                  <a:pt x="6645" y="13738"/>
                  <a:pt x="6648" y="13737"/>
                  <a:pt x="6649" y="13737"/>
                </a:cubicBezTo>
                <a:cubicBezTo>
                  <a:pt x="6650" y="13735"/>
                  <a:pt x="6648" y="13733"/>
                  <a:pt x="6649" y="13732"/>
                </a:cubicBezTo>
                <a:cubicBezTo>
                  <a:pt x="6692" y="13679"/>
                  <a:pt x="7308" y="13681"/>
                  <a:pt x="7450" y="13735"/>
                </a:cubicBezTo>
                <a:cubicBezTo>
                  <a:pt x="7483" y="13748"/>
                  <a:pt x="7525" y="13759"/>
                  <a:pt x="7566" y="13767"/>
                </a:cubicBezTo>
                <a:cubicBezTo>
                  <a:pt x="7611" y="13776"/>
                  <a:pt x="7655" y="13781"/>
                  <a:pt x="7684" y="13782"/>
                </a:cubicBezTo>
                <a:cubicBezTo>
                  <a:pt x="7688" y="13782"/>
                  <a:pt x="7696" y="13786"/>
                  <a:pt x="7700" y="13786"/>
                </a:cubicBezTo>
                <a:cubicBezTo>
                  <a:pt x="7760" y="13790"/>
                  <a:pt x="7843" y="13816"/>
                  <a:pt x="7896" y="13850"/>
                </a:cubicBezTo>
                <a:cubicBezTo>
                  <a:pt x="7952" y="13887"/>
                  <a:pt x="8019" y="13917"/>
                  <a:pt x="8044" y="13917"/>
                </a:cubicBezTo>
                <a:cubicBezTo>
                  <a:pt x="8069" y="13917"/>
                  <a:pt x="8111" y="13949"/>
                  <a:pt x="8138" y="13988"/>
                </a:cubicBezTo>
                <a:cubicBezTo>
                  <a:pt x="8148" y="14004"/>
                  <a:pt x="8166" y="14021"/>
                  <a:pt x="8184" y="14037"/>
                </a:cubicBezTo>
                <a:cubicBezTo>
                  <a:pt x="8204" y="14050"/>
                  <a:pt x="8238" y="14073"/>
                  <a:pt x="8252" y="14081"/>
                </a:cubicBezTo>
                <a:cubicBezTo>
                  <a:pt x="8263" y="14089"/>
                  <a:pt x="8269" y="14098"/>
                  <a:pt x="8279" y="14107"/>
                </a:cubicBezTo>
                <a:cubicBezTo>
                  <a:pt x="8319" y="14129"/>
                  <a:pt x="8343" y="14163"/>
                  <a:pt x="8332" y="14186"/>
                </a:cubicBezTo>
                <a:cubicBezTo>
                  <a:pt x="8325" y="14198"/>
                  <a:pt x="8324" y="14216"/>
                  <a:pt x="8326" y="14234"/>
                </a:cubicBezTo>
                <a:cubicBezTo>
                  <a:pt x="8326" y="14234"/>
                  <a:pt x="8326" y="14235"/>
                  <a:pt x="8326" y="14236"/>
                </a:cubicBezTo>
                <a:cubicBezTo>
                  <a:pt x="8329" y="14254"/>
                  <a:pt x="8335" y="14273"/>
                  <a:pt x="8345" y="14288"/>
                </a:cubicBezTo>
                <a:cubicBezTo>
                  <a:pt x="8369" y="14323"/>
                  <a:pt x="8370" y="14368"/>
                  <a:pt x="8349" y="14409"/>
                </a:cubicBezTo>
                <a:cubicBezTo>
                  <a:pt x="8337" y="14432"/>
                  <a:pt x="8329" y="14452"/>
                  <a:pt x="8323" y="14469"/>
                </a:cubicBezTo>
                <a:cubicBezTo>
                  <a:pt x="8323" y="14469"/>
                  <a:pt x="8324" y="14469"/>
                  <a:pt x="8323" y="14469"/>
                </a:cubicBezTo>
                <a:cubicBezTo>
                  <a:pt x="8318" y="14486"/>
                  <a:pt x="8316" y="14500"/>
                  <a:pt x="8318" y="14510"/>
                </a:cubicBezTo>
                <a:cubicBezTo>
                  <a:pt x="8319" y="14521"/>
                  <a:pt x="8324" y="14528"/>
                  <a:pt x="8332" y="14533"/>
                </a:cubicBezTo>
                <a:cubicBezTo>
                  <a:pt x="8335" y="14535"/>
                  <a:pt x="8341" y="14536"/>
                  <a:pt x="8346" y="14537"/>
                </a:cubicBezTo>
                <a:cubicBezTo>
                  <a:pt x="8352" y="14539"/>
                  <a:pt x="8357" y="14541"/>
                  <a:pt x="8366" y="14541"/>
                </a:cubicBezTo>
                <a:cubicBezTo>
                  <a:pt x="8381" y="14541"/>
                  <a:pt x="8393" y="14528"/>
                  <a:pt x="8400" y="14511"/>
                </a:cubicBezTo>
                <a:cubicBezTo>
                  <a:pt x="8402" y="14501"/>
                  <a:pt x="8404" y="14490"/>
                  <a:pt x="8400" y="14475"/>
                </a:cubicBezTo>
                <a:cubicBezTo>
                  <a:pt x="8388" y="14436"/>
                  <a:pt x="8405" y="14396"/>
                  <a:pt x="8442" y="14378"/>
                </a:cubicBezTo>
                <a:cubicBezTo>
                  <a:pt x="8466" y="14367"/>
                  <a:pt x="8489" y="14373"/>
                  <a:pt x="8510" y="14387"/>
                </a:cubicBezTo>
                <a:cubicBezTo>
                  <a:pt x="8531" y="14398"/>
                  <a:pt x="8551" y="14415"/>
                  <a:pt x="8564" y="14446"/>
                </a:cubicBezTo>
                <a:cubicBezTo>
                  <a:pt x="8571" y="14464"/>
                  <a:pt x="8576" y="14483"/>
                  <a:pt x="8579" y="14504"/>
                </a:cubicBezTo>
                <a:cubicBezTo>
                  <a:pt x="8588" y="14540"/>
                  <a:pt x="8593" y="14580"/>
                  <a:pt x="8590" y="14624"/>
                </a:cubicBezTo>
                <a:cubicBezTo>
                  <a:pt x="8584" y="14704"/>
                  <a:pt x="8567" y="14731"/>
                  <a:pt x="8522" y="14731"/>
                </a:cubicBezTo>
                <a:cubicBezTo>
                  <a:pt x="8510" y="14741"/>
                  <a:pt x="8497" y="14746"/>
                  <a:pt x="8483" y="14739"/>
                </a:cubicBezTo>
                <a:cubicBezTo>
                  <a:pt x="8477" y="14737"/>
                  <a:pt x="8472" y="14736"/>
                  <a:pt x="8467" y="14736"/>
                </a:cubicBezTo>
                <a:cubicBezTo>
                  <a:pt x="8463" y="14737"/>
                  <a:pt x="8457" y="14737"/>
                  <a:pt x="8454" y="14738"/>
                </a:cubicBezTo>
                <a:cubicBezTo>
                  <a:pt x="8451" y="14739"/>
                  <a:pt x="8448" y="14740"/>
                  <a:pt x="8445" y="14741"/>
                </a:cubicBezTo>
                <a:cubicBezTo>
                  <a:pt x="8434" y="14749"/>
                  <a:pt x="8429" y="14761"/>
                  <a:pt x="8432" y="14776"/>
                </a:cubicBezTo>
                <a:cubicBezTo>
                  <a:pt x="8436" y="14805"/>
                  <a:pt x="8416" y="14825"/>
                  <a:pt x="8388" y="14825"/>
                </a:cubicBezTo>
                <a:cubicBezTo>
                  <a:pt x="8377" y="14837"/>
                  <a:pt x="8365" y="14843"/>
                  <a:pt x="8355" y="14835"/>
                </a:cubicBezTo>
                <a:cubicBezTo>
                  <a:pt x="8354" y="14835"/>
                  <a:pt x="8354" y="14835"/>
                  <a:pt x="8354" y="14834"/>
                </a:cubicBezTo>
                <a:cubicBezTo>
                  <a:pt x="8337" y="14845"/>
                  <a:pt x="8327" y="14866"/>
                  <a:pt x="8328" y="14893"/>
                </a:cubicBezTo>
                <a:cubicBezTo>
                  <a:pt x="8328" y="14896"/>
                  <a:pt x="8327" y="14897"/>
                  <a:pt x="8327" y="14899"/>
                </a:cubicBezTo>
                <a:cubicBezTo>
                  <a:pt x="8327" y="14911"/>
                  <a:pt x="8324" y="14922"/>
                  <a:pt x="8321" y="14931"/>
                </a:cubicBezTo>
                <a:cubicBezTo>
                  <a:pt x="8313" y="14947"/>
                  <a:pt x="8303" y="14958"/>
                  <a:pt x="8288" y="14954"/>
                </a:cubicBezTo>
                <a:cubicBezTo>
                  <a:pt x="8278" y="14952"/>
                  <a:pt x="8275" y="14954"/>
                  <a:pt x="8269" y="14953"/>
                </a:cubicBezTo>
                <a:cubicBezTo>
                  <a:pt x="8254" y="14956"/>
                  <a:pt x="8267" y="14978"/>
                  <a:pt x="8300" y="15013"/>
                </a:cubicBezTo>
                <a:cubicBezTo>
                  <a:pt x="8313" y="15021"/>
                  <a:pt x="8325" y="15029"/>
                  <a:pt x="8341" y="15037"/>
                </a:cubicBezTo>
                <a:cubicBezTo>
                  <a:pt x="8437" y="15082"/>
                  <a:pt x="8438" y="15086"/>
                  <a:pt x="8371" y="15147"/>
                </a:cubicBezTo>
                <a:cubicBezTo>
                  <a:pt x="8355" y="15162"/>
                  <a:pt x="8343" y="15173"/>
                  <a:pt x="8339" y="15182"/>
                </a:cubicBezTo>
                <a:cubicBezTo>
                  <a:pt x="8340" y="15189"/>
                  <a:pt x="8349" y="15196"/>
                  <a:pt x="8359" y="15202"/>
                </a:cubicBezTo>
                <a:cubicBezTo>
                  <a:pt x="8381" y="15208"/>
                  <a:pt x="8417" y="15211"/>
                  <a:pt x="8497" y="15211"/>
                </a:cubicBezTo>
                <a:cubicBezTo>
                  <a:pt x="8605" y="15211"/>
                  <a:pt x="8745" y="15229"/>
                  <a:pt x="8809" y="15252"/>
                </a:cubicBezTo>
                <a:cubicBezTo>
                  <a:pt x="8839" y="15262"/>
                  <a:pt x="8867" y="15268"/>
                  <a:pt x="8891" y="15270"/>
                </a:cubicBezTo>
                <a:cubicBezTo>
                  <a:pt x="8893" y="15270"/>
                  <a:pt x="8896" y="15271"/>
                  <a:pt x="8898" y="15271"/>
                </a:cubicBezTo>
                <a:cubicBezTo>
                  <a:pt x="8905" y="15271"/>
                  <a:pt x="8910" y="15270"/>
                  <a:pt x="8916" y="15269"/>
                </a:cubicBezTo>
                <a:cubicBezTo>
                  <a:pt x="8921" y="15268"/>
                  <a:pt x="8926" y="15268"/>
                  <a:pt x="8930" y="15267"/>
                </a:cubicBezTo>
                <a:cubicBezTo>
                  <a:pt x="8930" y="15267"/>
                  <a:pt x="8930" y="15267"/>
                  <a:pt x="8930" y="15267"/>
                </a:cubicBezTo>
                <a:cubicBezTo>
                  <a:pt x="8937" y="15264"/>
                  <a:pt x="8943" y="15259"/>
                  <a:pt x="8945" y="15254"/>
                </a:cubicBezTo>
                <a:cubicBezTo>
                  <a:pt x="8956" y="15232"/>
                  <a:pt x="8989" y="15226"/>
                  <a:pt x="9018" y="15240"/>
                </a:cubicBezTo>
                <a:cubicBezTo>
                  <a:pt x="9043" y="15252"/>
                  <a:pt x="9101" y="15240"/>
                  <a:pt x="9155" y="15218"/>
                </a:cubicBezTo>
                <a:cubicBezTo>
                  <a:pt x="9156" y="15217"/>
                  <a:pt x="9157" y="15216"/>
                  <a:pt x="9158" y="15215"/>
                </a:cubicBezTo>
                <a:cubicBezTo>
                  <a:pt x="9179" y="15173"/>
                  <a:pt x="9231" y="15163"/>
                  <a:pt x="9276" y="15175"/>
                </a:cubicBezTo>
                <a:cubicBezTo>
                  <a:pt x="9289" y="15175"/>
                  <a:pt x="9301" y="15178"/>
                  <a:pt x="9311" y="15187"/>
                </a:cubicBezTo>
                <a:cubicBezTo>
                  <a:pt x="9313" y="15189"/>
                  <a:pt x="9315" y="15191"/>
                  <a:pt x="9317" y="15193"/>
                </a:cubicBezTo>
                <a:cubicBezTo>
                  <a:pt x="9328" y="15202"/>
                  <a:pt x="9338" y="15214"/>
                  <a:pt x="9343" y="15228"/>
                </a:cubicBezTo>
                <a:cubicBezTo>
                  <a:pt x="9368" y="15268"/>
                  <a:pt x="9409" y="15300"/>
                  <a:pt x="9438" y="15300"/>
                </a:cubicBezTo>
                <a:cubicBezTo>
                  <a:pt x="9467" y="15300"/>
                  <a:pt x="9518" y="15340"/>
                  <a:pt x="9555" y="15388"/>
                </a:cubicBezTo>
                <a:cubicBezTo>
                  <a:pt x="9555" y="15389"/>
                  <a:pt x="9556" y="15389"/>
                  <a:pt x="9557" y="15390"/>
                </a:cubicBezTo>
                <a:cubicBezTo>
                  <a:pt x="9557" y="15390"/>
                  <a:pt x="9557" y="15391"/>
                  <a:pt x="9558" y="15391"/>
                </a:cubicBezTo>
                <a:cubicBezTo>
                  <a:pt x="9559" y="15393"/>
                  <a:pt x="9560" y="15393"/>
                  <a:pt x="9562" y="15395"/>
                </a:cubicBezTo>
                <a:cubicBezTo>
                  <a:pt x="9598" y="15442"/>
                  <a:pt x="9644" y="15472"/>
                  <a:pt x="9666" y="15461"/>
                </a:cubicBezTo>
                <a:cubicBezTo>
                  <a:pt x="9682" y="15454"/>
                  <a:pt x="9702" y="15459"/>
                  <a:pt x="9720" y="15468"/>
                </a:cubicBezTo>
                <a:cubicBezTo>
                  <a:pt x="9736" y="15473"/>
                  <a:pt x="9752" y="15478"/>
                  <a:pt x="9766" y="15488"/>
                </a:cubicBezTo>
                <a:cubicBezTo>
                  <a:pt x="9803" y="15511"/>
                  <a:pt x="10013" y="15540"/>
                  <a:pt x="10234" y="15551"/>
                </a:cubicBezTo>
                <a:cubicBezTo>
                  <a:pt x="10399" y="15560"/>
                  <a:pt x="10547" y="15577"/>
                  <a:pt x="10619" y="15593"/>
                </a:cubicBezTo>
                <a:cubicBezTo>
                  <a:pt x="10644" y="15598"/>
                  <a:pt x="10661" y="15603"/>
                  <a:pt x="10665" y="15608"/>
                </a:cubicBezTo>
                <a:cubicBezTo>
                  <a:pt x="10678" y="15625"/>
                  <a:pt x="10681" y="15641"/>
                  <a:pt x="10674" y="15657"/>
                </a:cubicBezTo>
                <a:cubicBezTo>
                  <a:pt x="10667" y="15673"/>
                  <a:pt x="10650" y="15688"/>
                  <a:pt x="10625" y="15701"/>
                </a:cubicBezTo>
                <a:cubicBezTo>
                  <a:pt x="10576" y="15728"/>
                  <a:pt x="10494" y="15748"/>
                  <a:pt x="10392" y="15755"/>
                </a:cubicBezTo>
                <a:cubicBezTo>
                  <a:pt x="10334" y="15759"/>
                  <a:pt x="10288" y="15766"/>
                  <a:pt x="10253" y="15776"/>
                </a:cubicBezTo>
                <a:cubicBezTo>
                  <a:pt x="10222" y="15785"/>
                  <a:pt x="10204" y="15796"/>
                  <a:pt x="10193" y="15807"/>
                </a:cubicBezTo>
                <a:cubicBezTo>
                  <a:pt x="10175" y="15834"/>
                  <a:pt x="10219" y="15866"/>
                  <a:pt x="10331" y="15890"/>
                </a:cubicBezTo>
                <a:cubicBezTo>
                  <a:pt x="10414" y="15908"/>
                  <a:pt x="10514" y="15934"/>
                  <a:pt x="10554" y="15950"/>
                </a:cubicBezTo>
                <a:cubicBezTo>
                  <a:pt x="10567" y="15955"/>
                  <a:pt x="10572" y="15954"/>
                  <a:pt x="10580" y="15955"/>
                </a:cubicBezTo>
                <a:cubicBezTo>
                  <a:pt x="10588" y="15957"/>
                  <a:pt x="10597" y="15958"/>
                  <a:pt x="10603" y="15959"/>
                </a:cubicBezTo>
                <a:cubicBezTo>
                  <a:pt x="10610" y="15955"/>
                  <a:pt x="10611" y="15946"/>
                  <a:pt x="10604" y="15932"/>
                </a:cubicBezTo>
                <a:cubicBezTo>
                  <a:pt x="10573" y="15871"/>
                  <a:pt x="10611" y="15847"/>
                  <a:pt x="10762" y="15831"/>
                </a:cubicBezTo>
                <a:cubicBezTo>
                  <a:pt x="10832" y="15824"/>
                  <a:pt x="10907" y="15800"/>
                  <a:pt x="10930" y="15780"/>
                </a:cubicBezTo>
                <a:cubicBezTo>
                  <a:pt x="10954" y="15758"/>
                  <a:pt x="10981" y="15762"/>
                  <a:pt x="10995" y="15789"/>
                </a:cubicBezTo>
                <a:cubicBezTo>
                  <a:pt x="10998" y="15796"/>
                  <a:pt x="11007" y="15800"/>
                  <a:pt x="11014" y="15806"/>
                </a:cubicBezTo>
                <a:cubicBezTo>
                  <a:pt x="11025" y="15812"/>
                  <a:pt x="11039" y="15820"/>
                  <a:pt x="11052" y="15828"/>
                </a:cubicBezTo>
                <a:cubicBezTo>
                  <a:pt x="11062" y="15831"/>
                  <a:pt x="11073" y="15835"/>
                  <a:pt x="11084" y="15835"/>
                </a:cubicBezTo>
                <a:cubicBezTo>
                  <a:pt x="11119" y="15835"/>
                  <a:pt x="11166" y="15863"/>
                  <a:pt x="11190" y="15898"/>
                </a:cubicBezTo>
                <a:cubicBezTo>
                  <a:pt x="11274" y="15938"/>
                  <a:pt x="11369" y="15973"/>
                  <a:pt x="11439" y="15978"/>
                </a:cubicBezTo>
                <a:cubicBezTo>
                  <a:pt x="11493" y="15982"/>
                  <a:pt x="11531" y="15991"/>
                  <a:pt x="11558" y="16002"/>
                </a:cubicBezTo>
                <a:cubicBezTo>
                  <a:pt x="11559" y="16002"/>
                  <a:pt x="11560" y="16002"/>
                  <a:pt x="11560" y="16002"/>
                </a:cubicBezTo>
                <a:cubicBezTo>
                  <a:pt x="11572" y="16007"/>
                  <a:pt x="11580" y="16013"/>
                  <a:pt x="11586" y="16019"/>
                </a:cubicBezTo>
                <a:cubicBezTo>
                  <a:pt x="11588" y="16020"/>
                  <a:pt x="11591" y="16021"/>
                  <a:pt x="11592" y="16022"/>
                </a:cubicBezTo>
                <a:cubicBezTo>
                  <a:pt x="11598" y="16030"/>
                  <a:pt x="11601" y="16038"/>
                  <a:pt x="11599" y="16048"/>
                </a:cubicBezTo>
                <a:cubicBezTo>
                  <a:pt x="11598" y="16053"/>
                  <a:pt x="11599" y="16058"/>
                  <a:pt x="11602" y="16062"/>
                </a:cubicBezTo>
                <a:cubicBezTo>
                  <a:pt x="11605" y="16066"/>
                  <a:pt x="11610" y="16071"/>
                  <a:pt x="11617" y="16074"/>
                </a:cubicBezTo>
                <a:cubicBezTo>
                  <a:pt x="11660" y="16096"/>
                  <a:pt x="11782" y="16103"/>
                  <a:pt x="12035" y="16103"/>
                </a:cubicBezTo>
                <a:cubicBezTo>
                  <a:pt x="12238" y="16103"/>
                  <a:pt x="12358" y="16110"/>
                  <a:pt x="12432" y="16125"/>
                </a:cubicBezTo>
                <a:cubicBezTo>
                  <a:pt x="12663" y="16144"/>
                  <a:pt x="12795" y="16177"/>
                  <a:pt x="12788" y="16223"/>
                </a:cubicBezTo>
                <a:cubicBezTo>
                  <a:pt x="12782" y="16258"/>
                  <a:pt x="12887" y="16271"/>
                  <a:pt x="13130" y="16266"/>
                </a:cubicBezTo>
                <a:cubicBezTo>
                  <a:pt x="13529" y="16259"/>
                  <a:pt x="13638" y="16291"/>
                  <a:pt x="13569" y="16394"/>
                </a:cubicBezTo>
                <a:cubicBezTo>
                  <a:pt x="13530" y="16452"/>
                  <a:pt x="13576" y="16462"/>
                  <a:pt x="13934" y="16471"/>
                </a:cubicBezTo>
                <a:cubicBezTo>
                  <a:pt x="14159" y="16477"/>
                  <a:pt x="14441" y="16484"/>
                  <a:pt x="14560" y="16487"/>
                </a:cubicBezTo>
                <a:cubicBezTo>
                  <a:pt x="14679" y="16491"/>
                  <a:pt x="14800" y="16506"/>
                  <a:pt x="14829" y="16521"/>
                </a:cubicBezTo>
                <a:cubicBezTo>
                  <a:pt x="14859" y="16536"/>
                  <a:pt x="14996" y="16568"/>
                  <a:pt x="15135" y="16592"/>
                </a:cubicBezTo>
                <a:cubicBezTo>
                  <a:pt x="15337" y="16627"/>
                  <a:pt x="15392" y="16623"/>
                  <a:pt x="15414" y="16574"/>
                </a:cubicBezTo>
                <a:cubicBezTo>
                  <a:pt x="15415" y="16573"/>
                  <a:pt x="15417" y="16572"/>
                  <a:pt x="15418" y="16571"/>
                </a:cubicBezTo>
                <a:cubicBezTo>
                  <a:pt x="15419" y="16566"/>
                  <a:pt x="15418" y="16561"/>
                  <a:pt x="15420" y="16557"/>
                </a:cubicBezTo>
                <a:cubicBezTo>
                  <a:pt x="15421" y="16554"/>
                  <a:pt x="15437" y="16552"/>
                  <a:pt x="15445" y="16549"/>
                </a:cubicBezTo>
                <a:cubicBezTo>
                  <a:pt x="15451" y="16546"/>
                  <a:pt x="15460" y="16545"/>
                  <a:pt x="15468" y="16542"/>
                </a:cubicBezTo>
                <a:cubicBezTo>
                  <a:pt x="15471" y="16542"/>
                  <a:pt x="15473" y="16542"/>
                  <a:pt x="15477" y="16541"/>
                </a:cubicBezTo>
                <a:cubicBezTo>
                  <a:pt x="15545" y="16525"/>
                  <a:pt x="15678" y="16524"/>
                  <a:pt x="15951" y="16537"/>
                </a:cubicBezTo>
                <a:cubicBezTo>
                  <a:pt x="15953" y="16537"/>
                  <a:pt x="15953" y="16537"/>
                  <a:pt x="15954" y="16537"/>
                </a:cubicBezTo>
                <a:cubicBezTo>
                  <a:pt x="15961" y="16537"/>
                  <a:pt x="15966" y="16538"/>
                  <a:pt x="15973" y="16538"/>
                </a:cubicBezTo>
                <a:cubicBezTo>
                  <a:pt x="16226" y="16548"/>
                  <a:pt x="16476" y="16570"/>
                  <a:pt x="16499" y="16597"/>
                </a:cubicBezTo>
                <a:cubicBezTo>
                  <a:pt x="16504" y="16602"/>
                  <a:pt x="16511" y="16606"/>
                  <a:pt x="16520" y="16607"/>
                </a:cubicBezTo>
                <a:cubicBezTo>
                  <a:pt x="16546" y="16611"/>
                  <a:pt x="16587" y="16599"/>
                  <a:pt x="16626" y="16575"/>
                </a:cubicBezTo>
                <a:cubicBezTo>
                  <a:pt x="16637" y="16567"/>
                  <a:pt x="16651" y="16562"/>
                  <a:pt x="16663" y="16555"/>
                </a:cubicBezTo>
                <a:cubicBezTo>
                  <a:pt x="16533" y="16590"/>
                  <a:pt x="16477" y="16580"/>
                  <a:pt x="16399" y="16528"/>
                </a:cubicBezTo>
                <a:cubicBezTo>
                  <a:pt x="16340" y="16489"/>
                  <a:pt x="16158" y="16447"/>
                  <a:pt x="15985" y="16434"/>
                </a:cubicBezTo>
                <a:cubicBezTo>
                  <a:pt x="15593" y="16402"/>
                  <a:pt x="15563" y="16391"/>
                  <a:pt x="15622" y="16302"/>
                </a:cubicBezTo>
                <a:cubicBezTo>
                  <a:pt x="15649" y="16262"/>
                  <a:pt x="15696" y="16246"/>
                  <a:pt x="15737" y="16263"/>
                </a:cubicBezTo>
                <a:cubicBezTo>
                  <a:pt x="15776" y="16278"/>
                  <a:pt x="15920" y="16276"/>
                  <a:pt x="16059" y="16259"/>
                </a:cubicBezTo>
                <a:cubicBezTo>
                  <a:pt x="16293" y="16229"/>
                  <a:pt x="16305" y="16223"/>
                  <a:pt x="16235" y="16162"/>
                </a:cubicBezTo>
                <a:cubicBezTo>
                  <a:pt x="16194" y="16127"/>
                  <a:pt x="16169" y="16078"/>
                  <a:pt x="16181" y="16056"/>
                </a:cubicBezTo>
                <a:cubicBezTo>
                  <a:pt x="16208" y="16001"/>
                  <a:pt x="16245" y="16008"/>
                  <a:pt x="15720" y="15975"/>
                </a:cubicBezTo>
                <a:cubicBezTo>
                  <a:pt x="15271" y="15948"/>
                  <a:pt x="15130" y="15888"/>
                  <a:pt x="15377" y="15830"/>
                </a:cubicBezTo>
                <a:cubicBezTo>
                  <a:pt x="15451" y="15813"/>
                  <a:pt x="15377" y="15800"/>
                  <a:pt x="15180" y="15797"/>
                </a:cubicBezTo>
                <a:cubicBezTo>
                  <a:pt x="14962" y="15793"/>
                  <a:pt x="14868" y="15807"/>
                  <a:pt x="14874" y="15842"/>
                </a:cubicBezTo>
                <a:cubicBezTo>
                  <a:pt x="14884" y="15894"/>
                  <a:pt x="14694" y="15981"/>
                  <a:pt x="14648" y="15946"/>
                </a:cubicBezTo>
                <a:cubicBezTo>
                  <a:pt x="14611" y="15917"/>
                  <a:pt x="14617" y="15705"/>
                  <a:pt x="14656" y="15675"/>
                </a:cubicBezTo>
                <a:cubicBezTo>
                  <a:pt x="14674" y="15661"/>
                  <a:pt x="14887" y="15640"/>
                  <a:pt x="15128" y="15628"/>
                </a:cubicBezTo>
                <a:cubicBezTo>
                  <a:pt x="15370" y="15615"/>
                  <a:pt x="15583" y="15587"/>
                  <a:pt x="15601" y="15564"/>
                </a:cubicBezTo>
                <a:cubicBezTo>
                  <a:pt x="15620" y="15542"/>
                  <a:pt x="15878" y="15523"/>
                  <a:pt x="16174" y="15523"/>
                </a:cubicBezTo>
                <a:cubicBezTo>
                  <a:pt x="16719" y="15523"/>
                  <a:pt x="16835" y="15490"/>
                  <a:pt x="16468" y="15440"/>
                </a:cubicBezTo>
                <a:cubicBezTo>
                  <a:pt x="16117" y="15391"/>
                  <a:pt x="16263" y="15322"/>
                  <a:pt x="16737" y="15313"/>
                </a:cubicBezTo>
                <a:cubicBezTo>
                  <a:pt x="17248" y="15304"/>
                  <a:pt x="17329" y="15339"/>
                  <a:pt x="17358" y="15577"/>
                </a:cubicBezTo>
                <a:cubicBezTo>
                  <a:pt x="17371" y="15677"/>
                  <a:pt x="17350" y="15788"/>
                  <a:pt x="17293" y="15925"/>
                </a:cubicBezTo>
                <a:cubicBezTo>
                  <a:pt x="17139" y="16297"/>
                  <a:pt x="17057" y="16409"/>
                  <a:pt x="16892" y="16477"/>
                </a:cubicBezTo>
                <a:cubicBezTo>
                  <a:pt x="16935" y="16471"/>
                  <a:pt x="16973" y="16470"/>
                  <a:pt x="16990" y="16483"/>
                </a:cubicBezTo>
                <a:cubicBezTo>
                  <a:pt x="16991" y="16484"/>
                  <a:pt x="16990" y="16485"/>
                  <a:pt x="16991" y="16486"/>
                </a:cubicBezTo>
                <a:cubicBezTo>
                  <a:pt x="16993" y="16487"/>
                  <a:pt x="16998" y="16486"/>
                  <a:pt x="17000" y="16488"/>
                </a:cubicBezTo>
                <a:cubicBezTo>
                  <a:pt x="17002" y="16491"/>
                  <a:pt x="17001" y="16499"/>
                  <a:pt x="17000" y="16507"/>
                </a:cubicBezTo>
                <a:cubicBezTo>
                  <a:pt x="16999" y="16512"/>
                  <a:pt x="16999" y="16516"/>
                  <a:pt x="16997" y="16523"/>
                </a:cubicBezTo>
                <a:cubicBezTo>
                  <a:pt x="16992" y="16557"/>
                  <a:pt x="16971" y="16606"/>
                  <a:pt x="16930" y="16672"/>
                </a:cubicBezTo>
                <a:cubicBezTo>
                  <a:pt x="16824" y="16845"/>
                  <a:pt x="16818" y="16938"/>
                  <a:pt x="16864" y="17614"/>
                </a:cubicBezTo>
                <a:cubicBezTo>
                  <a:pt x="16885" y="17916"/>
                  <a:pt x="16897" y="17953"/>
                  <a:pt x="17010" y="18076"/>
                </a:cubicBezTo>
                <a:cubicBezTo>
                  <a:pt x="17078" y="18150"/>
                  <a:pt x="17133" y="18236"/>
                  <a:pt x="17133" y="18269"/>
                </a:cubicBezTo>
                <a:cubicBezTo>
                  <a:pt x="17134" y="18270"/>
                  <a:pt x="17134" y="18271"/>
                  <a:pt x="17134" y="18271"/>
                </a:cubicBezTo>
                <a:cubicBezTo>
                  <a:pt x="17140" y="18286"/>
                  <a:pt x="17145" y="18301"/>
                  <a:pt x="17148" y="18312"/>
                </a:cubicBezTo>
                <a:cubicBezTo>
                  <a:pt x="17150" y="18323"/>
                  <a:pt x="17153" y="18329"/>
                  <a:pt x="17156" y="18337"/>
                </a:cubicBezTo>
                <a:cubicBezTo>
                  <a:pt x="17181" y="18369"/>
                  <a:pt x="17221" y="18373"/>
                  <a:pt x="17259" y="18334"/>
                </a:cubicBezTo>
                <a:cubicBezTo>
                  <a:pt x="17287" y="18306"/>
                  <a:pt x="17336" y="18168"/>
                  <a:pt x="17369" y="18030"/>
                </a:cubicBezTo>
                <a:cubicBezTo>
                  <a:pt x="17401" y="17891"/>
                  <a:pt x="17451" y="17722"/>
                  <a:pt x="17480" y="17653"/>
                </a:cubicBezTo>
                <a:cubicBezTo>
                  <a:pt x="17529" y="17535"/>
                  <a:pt x="17527" y="17521"/>
                  <a:pt x="17421" y="17391"/>
                </a:cubicBezTo>
                <a:cubicBezTo>
                  <a:pt x="17336" y="17286"/>
                  <a:pt x="17320" y="17255"/>
                  <a:pt x="17344" y="17195"/>
                </a:cubicBezTo>
                <a:cubicBezTo>
                  <a:pt x="17347" y="17184"/>
                  <a:pt x="17349" y="17173"/>
                  <a:pt x="17354" y="17162"/>
                </a:cubicBezTo>
                <a:cubicBezTo>
                  <a:pt x="17357" y="17155"/>
                  <a:pt x="17362" y="17153"/>
                  <a:pt x="17366" y="17147"/>
                </a:cubicBezTo>
                <a:cubicBezTo>
                  <a:pt x="17395" y="17091"/>
                  <a:pt x="17407" y="17034"/>
                  <a:pt x="17391" y="17022"/>
                </a:cubicBezTo>
                <a:cubicBezTo>
                  <a:pt x="17371" y="17007"/>
                  <a:pt x="17367" y="16904"/>
                  <a:pt x="17371" y="16792"/>
                </a:cubicBezTo>
                <a:cubicBezTo>
                  <a:pt x="17371" y="16714"/>
                  <a:pt x="17378" y="16636"/>
                  <a:pt x="17394" y="16571"/>
                </a:cubicBezTo>
                <a:cubicBezTo>
                  <a:pt x="17401" y="16533"/>
                  <a:pt x="17409" y="16501"/>
                  <a:pt x="17419" y="16486"/>
                </a:cubicBezTo>
                <a:cubicBezTo>
                  <a:pt x="17441" y="16452"/>
                  <a:pt x="17455" y="16408"/>
                  <a:pt x="17449" y="16387"/>
                </a:cubicBezTo>
                <a:cubicBezTo>
                  <a:pt x="17442" y="16361"/>
                  <a:pt x="17467" y="16297"/>
                  <a:pt x="17498" y="16231"/>
                </a:cubicBezTo>
                <a:cubicBezTo>
                  <a:pt x="17521" y="16172"/>
                  <a:pt x="17552" y="16114"/>
                  <a:pt x="17576" y="16091"/>
                </a:cubicBezTo>
                <a:cubicBezTo>
                  <a:pt x="17602" y="16054"/>
                  <a:pt x="17626" y="16028"/>
                  <a:pt x="17637" y="16036"/>
                </a:cubicBezTo>
                <a:cubicBezTo>
                  <a:pt x="17640" y="16038"/>
                  <a:pt x="17642" y="16038"/>
                  <a:pt x="17645" y="16038"/>
                </a:cubicBezTo>
                <a:cubicBezTo>
                  <a:pt x="17654" y="16023"/>
                  <a:pt x="17664" y="15995"/>
                  <a:pt x="17674" y="15973"/>
                </a:cubicBezTo>
                <a:cubicBezTo>
                  <a:pt x="17676" y="15930"/>
                  <a:pt x="17710" y="15856"/>
                  <a:pt x="17752" y="15793"/>
                </a:cubicBezTo>
                <a:cubicBezTo>
                  <a:pt x="17776" y="15741"/>
                  <a:pt x="17799" y="15701"/>
                  <a:pt x="17810" y="15701"/>
                </a:cubicBezTo>
                <a:cubicBezTo>
                  <a:pt x="17811" y="15701"/>
                  <a:pt x="17813" y="15698"/>
                  <a:pt x="17813" y="15698"/>
                </a:cubicBezTo>
                <a:cubicBezTo>
                  <a:pt x="17859" y="15629"/>
                  <a:pt x="17910" y="15548"/>
                  <a:pt x="17945" y="15482"/>
                </a:cubicBezTo>
                <a:cubicBezTo>
                  <a:pt x="18023" y="15336"/>
                  <a:pt x="18047" y="15320"/>
                  <a:pt x="18159" y="15336"/>
                </a:cubicBezTo>
                <a:cubicBezTo>
                  <a:pt x="18187" y="15340"/>
                  <a:pt x="18211" y="15348"/>
                  <a:pt x="18235" y="15356"/>
                </a:cubicBezTo>
                <a:cubicBezTo>
                  <a:pt x="18241" y="15357"/>
                  <a:pt x="18246" y="15358"/>
                  <a:pt x="18251" y="15360"/>
                </a:cubicBezTo>
                <a:cubicBezTo>
                  <a:pt x="18254" y="15361"/>
                  <a:pt x="18255" y="15362"/>
                  <a:pt x="18258" y="15363"/>
                </a:cubicBezTo>
                <a:cubicBezTo>
                  <a:pt x="18277" y="15370"/>
                  <a:pt x="18297" y="15377"/>
                  <a:pt x="18304" y="15386"/>
                </a:cubicBezTo>
                <a:cubicBezTo>
                  <a:pt x="18320" y="15405"/>
                  <a:pt x="18407" y="15422"/>
                  <a:pt x="18504" y="15432"/>
                </a:cubicBezTo>
                <a:cubicBezTo>
                  <a:pt x="18514" y="15432"/>
                  <a:pt x="18520" y="15434"/>
                  <a:pt x="18530" y="15434"/>
                </a:cubicBezTo>
                <a:cubicBezTo>
                  <a:pt x="18643" y="15434"/>
                  <a:pt x="18798" y="15456"/>
                  <a:pt x="18874" y="15483"/>
                </a:cubicBezTo>
                <a:cubicBezTo>
                  <a:pt x="18940" y="15505"/>
                  <a:pt x="19019" y="15556"/>
                  <a:pt x="19097" y="15615"/>
                </a:cubicBezTo>
                <a:cubicBezTo>
                  <a:pt x="19103" y="15620"/>
                  <a:pt x="19109" y="15624"/>
                  <a:pt x="19115" y="15628"/>
                </a:cubicBezTo>
                <a:cubicBezTo>
                  <a:pt x="19150" y="15656"/>
                  <a:pt x="19182" y="15686"/>
                  <a:pt x="19215" y="15718"/>
                </a:cubicBezTo>
                <a:cubicBezTo>
                  <a:pt x="19216" y="15719"/>
                  <a:pt x="19217" y="15720"/>
                  <a:pt x="19218" y="15721"/>
                </a:cubicBezTo>
                <a:cubicBezTo>
                  <a:pt x="19218" y="15721"/>
                  <a:pt x="19219" y="15721"/>
                  <a:pt x="19219" y="15721"/>
                </a:cubicBezTo>
                <a:cubicBezTo>
                  <a:pt x="19275" y="15777"/>
                  <a:pt x="19327" y="15834"/>
                  <a:pt x="19361" y="15888"/>
                </a:cubicBezTo>
                <a:cubicBezTo>
                  <a:pt x="19375" y="15910"/>
                  <a:pt x="19391" y="15948"/>
                  <a:pt x="19406" y="15977"/>
                </a:cubicBezTo>
                <a:cubicBezTo>
                  <a:pt x="19438" y="16032"/>
                  <a:pt x="19469" y="16091"/>
                  <a:pt x="19499" y="16156"/>
                </a:cubicBezTo>
                <a:cubicBezTo>
                  <a:pt x="19533" y="16229"/>
                  <a:pt x="19551" y="16278"/>
                  <a:pt x="19547" y="16316"/>
                </a:cubicBezTo>
                <a:cubicBezTo>
                  <a:pt x="19552" y="16333"/>
                  <a:pt x="19572" y="16363"/>
                  <a:pt x="19602" y="16390"/>
                </a:cubicBezTo>
                <a:cubicBezTo>
                  <a:pt x="19691" y="16472"/>
                  <a:pt x="19641" y="16535"/>
                  <a:pt x="19417" y="16623"/>
                </a:cubicBezTo>
                <a:cubicBezTo>
                  <a:pt x="19226" y="16697"/>
                  <a:pt x="19172" y="16790"/>
                  <a:pt x="19314" y="16799"/>
                </a:cubicBezTo>
                <a:cubicBezTo>
                  <a:pt x="19445" y="16808"/>
                  <a:pt x="19454" y="16821"/>
                  <a:pt x="19382" y="16897"/>
                </a:cubicBezTo>
                <a:cubicBezTo>
                  <a:pt x="19297" y="16986"/>
                  <a:pt x="19290" y="17072"/>
                  <a:pt x="19362" y="17127"/>
                </a:cubicBezTo>
                <a:cubicBezTo>
                  <a:pt x="19431" y="17180"/>
                  <a:pt x="19553" y="17085"/>
                  <a:pt x="19506" y="17014"/>
                </a:cubicBezTo>
                <a:cubicBezTo>
                  <a:pt x="19483" y="16980"/>
                  <a:pt x="19491" y="16943"/>
                  <a:pt x="19529" y="16904"/>
                </a:cubicBezTo>
                <a:cubicBezTo>
                  <a:pt x="19575" y="16856"/>
                  <a:pt x="19602" y="16859"/>
                  <a:pt x="19676" y="16915"/>
                </a:cubicBezTo>
                <a:cubicBezTo>
                  <a:pt x="19734" y="16952"/>
                  <a:pt x="19794" y="17009"/>
                  <a:pt x="19781" y="17036"/>
                </a:cubicBezTo>
                <a:cubicBezTo>
                  <a:pt x="19775" y="17048"/>
                  <a:pt x="19780" y="17057"/>
                  <a:pt x="19791" y="17063"/>
                </a:cubicBezTo>
                <a:cubicBezTo>
                  <a:pt x="19795" y="17062"/>
                  <a:pt x="19796" y="17063"/>
                  <a:pt x="19800" y="17060"/>
                </a:cubicBezTo>
                <a:cubicBezTo>
                  <a:pt x="19843" y="17027"/>
                  <a:pt x="19960" y="17014"/>
                  <a:pt x="20061" y="17019"/>
                </a:cubicBezTo>
                <a:cubicBezTo>
                  <a:pt x="20099" y="17007"/>
                  <a:pt x="20131" y="17011"/>
                  <a:pt x="20174" y="17038"/>
                </a:cubicBezTo>
                <a:cubicBezTo>
                  <a:pt x="20185" y="17042"/>
                  <a:pt x="20201" y="17044"/>
                  <a:pt x="20208" y="17049"/>
                </a:cubicBezTo>
                <a:cubicBezTo>
                  <a:pt x="20249" y="17075"/>
                  <a:pt x="20315" y="17131"/>
                  <a:pt x="20355" y="17174"/>
                </a:cubicBezTo>
                <a:cubicBezTo>
                  <a:pt x="20360" y="17180"/>
                  <a:pt x="20371" y="17187"/>
                  <a:pt x="20380" y="17193"/>
                </a:cubicBezTo>
                <a:cubicBezTo>
                  <a:pt x="20402" y="17206"/>
                  <a:pt x="20425" y="17220"/>
                  <a:pt x="20449" y="17232"/>
                </a:cubicBezTo>
                <a:cubicBezTo>
                  <a:pt x="20467" y="17240"/>
                  <a:pt x="20488" y="17247"/>
                  <a:pt x="20508" y="17255"/>
                </a:cubicBezTo>
                <a:cubicBezTo>
                  <a:pt x="20553" y="17271"/>
                  <a:pt x="20602" y="17287"/>
                  <a:pt x="20651" y="17298"/>
                </a:cubicBezTo>
                <a:cubicBezTo>
                  <a:pt x="20658" y="17300"/>
                  <a:pt x="20663" y="17302"/>
                  <a:pt x="20669" y="17303"/>
                </a:cubicBezTo>
                <a:cubicBezTo>
                  <a:pt x="20803" y="17332"/>
                  <a:pt x="20935" y="17366"/>
                  <a:pt x="20964" y="17380"/>
                </a:cubicBezTo>
                <a:cubicBezTo>
                  <a:pt x="21004" y="17399"/>
                  <a:pt x="21013" y="17370"/>
                  <a:pt x="21004" y="17251"/>
                </a:cubicBezTo>
                <a:cubicBezTo>
                  <a:pt x="21001" y="17209"/>
                  <a:pt x="20993" y="17160"/>
                  <a:pt x="20983" y="17114"/>
                </a:cubicBezTo>
                <a:cubicBezTo>
                  <a:pt x="20974" y="17069"/>
                  <a:pt x="20963" y="17029"/>
                  <a:pt x="20951" y="17001"/>
                </a:cubicBezTo>
                <a:cubicBezTo>
                  <a:pt x="20951" y="17000"/>
                  <a:pt x="20950" y="17000"/>
                  <a:pt x="20950" y="16999"/>
                </a:cubicBezTo>
                <a:cubicBezTo>
                  <a:pt x="20926" y="16944"/>
                  <a:pt x="20915" y="16889"/>
                  <a:pt x="20924" y="16877"/>
                </a:cubicBezTo>
                <a:cubicBezTo>
                  <a:pt x="20934" y="16865"/>
                  <a:pt x="20914" y="16822"/>
                  <a:pt x="20882" y="16780"/>
                </a:cubicBezTo>
                <a:cubicBezTo>
                  <a:pt x="20868" y="16762"/>
                  <a:pt x="20854" y="16740"/>
                  <a:pt x="20838" y="16712"/>
                </a:cubicBezTo>
                <a:cubicBezTo>
                  <a:pt x="20815" y="16677"/>
                  <a:pt x="20789" y="16641"/>
                  <a:pt x="20777" y="16614"/>
                </a:cubicBezTo>
                <a:cubicBezTo>
                  <a:pt x="20743" y="16539"/>
                  <a:pt x="20734" y="16539"/>
                  <a:pt x="20585" y="16613"/>
                </a:cubicBezTo>
                <a:cubicBezTo>
                  <a:pt x="20462" y="16674"/>
                  <a:pt x="20434" y="16681"/>
                  <a:pt x="20403" y="16641"/>
                </a:cubicBezTo>
                <a:cubicBezTo>
                  <a:pt x="20392" y="16631"/>
                  <a:pt x="20383" y="16618"/>
                  <a:pt x="20374" y="16597"/>
                </a:cubicBezTo>
                <a:cubicBezTo>
                  <a:pt x="20371" y="16590"/>
                  <a:pt x="20370" y="16582"/>
                  <a:pt x="20368" y="16575"/>
                </a:cubicBezTo>
                <a:cubicBezTo>
                  <a:pt x="20361" y="16558"/>
                  <a:pt x="20358" y="16544"/>
                  <a:pt x="20356" y="16531"/>
                </a:cubicBezTo>
                <a:cubicBezTo>
                  <a:pt x="20355" y="16521"/>
                  <a:pt x="20353" y="16509"/>
                  <a:pt x="20355" y="16503"/>
                </a:cubicBezTo>
                <a:cubicBezTo>
                  <a:pt x="20364" y="16485"/>
                  <a:pt x="20343" y="16473"/>
                  <a:pt x="20309" y="16477"/>
                </a:cubicBezTo>
                <a:cubicBezTo>
                  <a:pt x="20290" y="16478"/>
                  <a:pt x="20277" y="16471"/>
                  <a:pt x="20266" y="16458"/>
                </a:cubicBezTo>
                <a:cubicBezTo>
                  <a:pt x="20251" y="16443"/>
                  <a:pt x="20243" y="16411"/>
                  <a:pt x="20241" y="16349"/>
                </a:cubicBezTo>
                <a:cubicBezTo>
                  <a:pt x="20238" y="16275"/>
                  <a:pt x="20232" y="16195"/>
                  <a:pt x="20227" y="16170"/>
                </a:cubicBezTo>
                <a:cubicBezTo>
                  <a:pt x="20223" y="16146"/>
                  <a:pt x="20221" y="16112"/>
                  <a:pt x="20223" y="16095"/>
                </a:cubicBezTo>
                <a:cubicBezTo>
                  <a:pt x="20225" y="16078"/>
                  <a:pt x="20169" y="16094"/>
                  <a:pt x="20097" y="16131"/>
                </a:cubicBezTo>
                <a:cubicBezTo>
                  <a:pt x="20081" y="16140"/>
                  <a:pt x="20066" y="16142"/>
                  <a:pt x="20051" y="16148"/>
                </a:cubicBezTo>
                <a:cubicBezTo>
                  <a:pt x="20012" y="16167"/>
                  <a:pt x="19963" y="16193"/>
                  <a:pt x="19960" y="16193"/>
                </a:cubicBezTo>
                <a:cubicBezTo>
                  <a:pt x="19959" y="16193"/>
                  <a:pt x="19944" y="16164"/>
                  <a:pt x="19942"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3"/>
                  <a:pt x="19465" y="15159"/>
                  <a:pt x="19458" y="15115"/>
                </a:cubicBezTo>
                <a:cubicBezTo>
                  <a:pt x="19453" y="15091"/>
                  <a:pt x="19449" y="15072"/>
                  <a:pt x="19442" y="15056"/>
                </a:cubicBezTo>
                <a:cubicBezTo>
                  <a:pt x="19417" y="15020"/>
                  <a:pt x="19367" y="14996"/>
                  <a:pt x="19292" y="14975"/>
                </a:cubicBezTo>
                <a:cubicBezTo>
                  <a:pt x="19277" y="14972"/>
                  <a:pt x="19266" y="14969"/>
                  <a:pt x="19248" y="14966"/>
                </a:cubicBezTo>
                <a:cubicBezTo>
                  <a:pt x="19144" y="14950"/>
                  <a:pt x="19010" y="14917"/>
                  <a:pt x="18951" y="14895"/>
                </a:cubicBezTo>
                <a:cubicBezTo>
                  <a:pt x="18891" y="14872"/>
                  <a:pt x="18751" y="14823"/>
                  <a:pt x="18639" y="14785"/>
                </a:cubicBezTo>
                <a:cubicBezTo>
                  <a:pt x="18434" y="14716"/>
                  <a:pt x="18348" y="14609"/>
                  <a:pt x="18317" y="14402"/>
                </a:cubicBezTo>
                <a:cubicBezTo>
                  <a:pt x="18304" y="14357"/>
                  <a:pt x="18296" y="14317"/>
                  <a:pt x="18300" y="14291"/>
                </a:cubicBezTo>
                <a:cubicBezTo>
                  <a:pt x="18295" y="14228"/>
                  <a:pt x="18289" y="14162"/>
                  <a:pt x="18286" y="14162"/>
                </a:cubicBezTo>
                <a:cubicBezTo>
                  <a:pt x="18285" y="14162"/>
                  <a:pt x="18282" y="14116"/>
                  <a:pt x="18280" y="14099"/>
                </a:cubicBezTo>
                <a:cubicBezTo>
                  <a:pt x="18273" y="14057"/>
                  <a:pt x="18268" y="14007"/>
                  <a:pt x="18266" y="13957"/>
                </a:cubicBezTo>
                <a:cubicBezTo>
                  <a:pt x="18263" y="13867"/>
                  <a:pt x="18241" y="13732"/>
                  <a:pt x="18216" y="13658"/>
                </a:cubicBezTo>
                <a:cubicBezTo>
                  <a:pt x="18191" y="13585"/>
                  <a:pt x="18177" y="13468"/>
                  <a:pt x="18183" y="13397"/>
                </a:cubicBezTo>
                <a:cubicBezTo>
                  <a:pt x="18188" y="13346"/>
                  <a:pt x="18196" y="13314"/>
                  <a:pt x="18213" y="13293"/>
                </a:cubicBezTo>
                <a:cubicBezTo>
                  <a:pt x="18229" y="13271"/>
                  <a:pt x="18255" y="13261"/>
                  <a:pt x="18296" y="13255"/>
                </a:cubicBezTo>
                <a:cubicBezTo>
                  <a:pt x="18324" y="13251"/>
                  <a:pt x="18354" y="13253"/>
                  <a:pt x="18381" y="13260"/>
                </a:cubicBezTo>
                <a:cubicBezTo>
                  <a:pt x="18382" y="13260"/>
                  <a:pt x="18382" y="13260"/>
                  <a:pt x="18382" y="13260"/>
                </a:cubicBezTo>
                <a:cubicBezTo>
                  <a:pt x="18409" y="13266"/>
                  <a:pt x="18432" y="13278"/>
                  <a:pt x="18446" y="13291"/>
                </a:cubicBezTo>
                <a:cubicBezTo>
                  <a:pt x="18481" y="13328"/>
                  <a:pt x="18501" y="13328"/>
                  <a:pt x="18519" y="13291"/>
                </a:cubicBezTo>
                <a:cubicBezTo>
                  <a:pt x="18523" y="13282"/>
                  <a:pt x="18528" y="13276"/>
                  <a:pt x="18534" y="13273"/>
                </a:cubicBezTo>
                <a:cubicBezTo>
                  <a:pt x="18539" y="13268"/>
                  <a:pt x="18545" y="13267"/>
                  <a:pt x="18552" y="13268"/>
                </a:cubicBezTo>
                <a:cubicBezTo>
                  <a:pt x="18566" y="13271"/>
                  <a:pt x="18582" y="13283"/>
                  <a:pt x="18603" y="13305"/>
                </a:cubicBezTo>
                <a:cubicBezTo>
                  <a:pt x="18649" y="13353"/>
                  <a:pt x="18690" y="13389"/>
                  <a:pt x="18716" y="13405"/>
                </a:cubicBezTo>
                <a:cubicBezTo>
                  <a:pt x="18729" y="13414"/>
                  <a:pt x="18739" y="13417"/>
                  <a:pt x="18743" y="13415"/>
                </a:cubicBezTo>
                <a:cubicBezTo>
                  <a:pt x="18747" y="13412"/>
                  <a:pt x="18747" y="13405"/>
                  <a:pt x="18740" y="13391"/>
                </a:cubicBezTo>
                <a:cubicBezTo>
                  <a:pt x="18735" y="13381"/>
                  <a:pt x="18733" y="13372"/>
                  <a:pt x="18731" y="13364"/>
                </a:cubicBezTo>
                <a:cubicBezTo>
                  <a:pt x="18724" y="13336"/>
                  <a:pt x="18735" y="13321"/>
                  <a:pt x="18754" y="13317"/>
                </a:cubicBezTo>
                <a:cubicBezTo>
                  <a:pt x="18780" y="13305"/>
                  <a:pt x="18819" y="13312"/>
                  <a:pt x="18854" y="13349"/>
                </a:cubicBezTo>
                <a:cubicBezTo>
                  <a:pt x="18887" y="13386"/>
                  <a:pt x="18953" y="13429"/>
                  <a:pt x="18999" y="13447"/>
                </a:cubicBezTo>
                <a:cubicBezTo>
                  <a:pt x="19018" y="13454"/>
                  <a:pt x="19051" y="13475"/>
                  <a:pt x="19085" y="13496"/>
                </a:cubicBezTo>
                <a:cubicBezTo>
                  <a:pt x="19100" y="13505"/>
                  <a:pt x="19114" y="13515"/>
                  <a:pt x="19131" y="13528"/>
                </a:cubicBezTo>
                <a:cubicBezTo>
                  <a:pt x="19165" y="13552"/>
                  <a:pt x="19201" y="13577"/>
                  <a:pt x="19233" y="13604"/>
                </a:cubicBezTo>
                <a:cubicBezTo>
                  <a:pt x="19316" y="13672"/>
                  <a:pt x="19415" y="13737"/>
                  <a:pt x="19455" y="13747"/>
                </a:cubicBezTo>
                <a:cubicBezTo>
                  <a:pt x="19494" y="13758"/>
                  <a:pt x="19524" y="13785"/>
                  <a:pt x="19520" y="13809"/>
                </a:cubicBezTo>
                <a:cubicBezTo>
                  <a:pt x="19519" y="13814"/>
                  <a:pt x="19523" y="13817"/>
                  <a:pt x="19527" y="13821"/>
                </a:cubicBezTo>
                <a:cubicBezTo>
                  <a:pt x="19528" y="13822"/>
                  <a:pt x="19528" y="13823"/>
                  <a:pt x="19529" y="13824"/>
                </a:cubicBezTo>
                <a:cubicBezTo>
                  <a:pt x="19529" y="13824"/>
                  <a:pt x="19529" y="13824"/>
                  <a:pt x="19529" y="13824"/>
                </a:cubicBezTo>
                <a:cubicBezTo>
                  <a:pt x="19548" y="13837"/>
                  <a:pt x="19595" y="13842"/>
                  <a:pt x="19650" y="13836"/>
                </a:cubicBezTo>
                <a:cubicBezTo>
                  <a:pt x="19725" y="13827"/>
                  <a:pt x="19893" y="13859"/>
                  <a:pt x="20023" y="13907"/>
                </a:cubicBezTo>
                <a:cubicBezTo>
                  <a:pt x="20107" y="13939"/>
                  <a:pt x="20163" y="13956"/>
                  <a:pt x="20198" y="13962"/>
                </a:cubicBezTo>
                <a:cubicBezTo>
                  <a:pt x="20199" y="13962"/>
                  <a:pt x="20200" y="13962"/>
                  <a:pt x="20201" y="13962"/>
                </a:cubicBezTo>
                <a:cubicBezTo>
                  <a:pt x="20236" y="13967"/>
                  <a:pt x="20248" y="13959"/>
                  <a:pt x="20241" y="13938"/>
                </a:cubicBezTo>
                <a:cubicBezTo>
                  <a:pt x="20232" y="13907"/>
                  <a:pt x="20241" y="13868"/>
                  <a:pt x="20263" y="13851"/>
                </a:cubicBezTo>
                <a:cubicBezTo>
                  <a:pt x="20284" y="13835"/>
                  <a:pt x="20292" y="13803"/>
                  <a:pt x="20281" y="13780"/>
                </a:cubicBezTo>
                <a:cubicBezTo>
                  <a:pt x="20269" y="13757"/>
                  <a:pt x="20289" y="13722"/>
                  <a:pt x="20325" y="13704"/>
                </a:cubicBezTo>
                <a:cubicBezTo>
                  <a:pt x="20374" y="13680"/>
                  <a:pt x="20355" y="13666"/>
                  <a:pt x="20249" y="13649"/>
                </a:cubicBezTo>
                <a:cubicBezTo>
                  <a:pt x="20190" y="13640"/>
                  <a:pt x="20155" y="13629"/>
                  <a:pt x="20133" y="13610"/>
                </a:cubicBezTo>
                <a:cubicBezTo>
                  <a:pt x="20133" y="13610"/>
                  <a:pt x="20133" y="13610"/>
                  <a:pt x="20133" y="13610"/>
                </a:cubicBezTo>
                <a:cubicBezTo>
                  <a:pt x="20112" y="13592"/>
                  <a:pt x="20104" y="13566"/>
                  <a:pt x="20102" y="13524"/>
                </a:cubicBezTo>
                <a:cubicBezTo>
                  <a:pt x="20102" y="13523"/>
                  <a:pt x="20102" y="13523"/>
                  <a:pt x="20102" y="13523"/>
                </a:cubicBezTo>
                <a:cubicBezTo>
                  <a:pt x="20102" y="13523"/>
                  <a:pt x="20102" y="13522"/>
                  <a:pt x="20102" y="13522"/>
                </a:cubicBezTo>
                <a:cubicBezTo>
                  <a:pt x="20101" y="13506"/>
                  <a:pt x="20103" y="13491"/>
                  <a:pt x="20105" y="13477"/>
                </a:cubicBezTo>
                <a:cubicBezTo>
                  <a:pt x="20108" y="13454"/>
                  <a:pt x="20117" y="13434"/>
                  <a:pt x="20129" y="13417"/>
                </a:cubicBezTo>
                <a:cubicBezTo>
                  <a:pt x="20140" y="13399"/>
                  <a:pt x="20154" y="13384"/>
                  <a:pt x="20171" y="13372"/>
                </a:cubicBezTo>
                <a:cubicBezTo>
                  <a:pt x="20207" y="13349"/>
                  <a:pt x="20235" y="13322"/>
                  <a:pt x="20256" y="13294"/>
                </a:cubicBezTo>
                <a:cubicBezTo>
                  <a:pt x="20258" y="13289"/>
                  <a:pt x="20264" y="13283"/>
                  <a:pt x="20264" y="13279"/>
                </a:cubicBezTo>
                <a:cubicBezTo>
                  <a:pt x="20264" y="13255"/>
                  <a:pt x="20240" y="13261"/>
                  <a:pt x="20211" y="13292"/>
                </a:cubicBezTo>
                <a:cubicBezTo>
                  <a:pt x="20205" y="13298"/>
                  <a:pt x="20198" y="13302"/>
                  <a:pt x="20192" y="13306"/>
                </a:cubicBezTo>
                <a:cubicBezTo>
                  <a:pt x="20188" y="13308"/>
                  <a:pt x="20185" y="13310"/>
                  <a:pt x="20182" y="13311"/>
                </a:cubicBezTo>
                <a:cubicBezTo>
                  <a:pt x="20160" y="13325"/>
                  <a:pt x="20140" y="13323"/>
                  <a:pt x="20126" y="13306"/>
                </a:cubicBezTo>
                <a:cubicBezTo>
                  <a:pt x="20085" y="13287"/>
                  <a:pt x="20054" y="13239"/>
                  <a:pt x="20071" y="13182"/>
                </a:cubicBezTo>
                <a:cubicBezTo>
                  <a:pt x="20081" y="13149"/>
                  <a:pt x="20069" y="13107"/>
                  <a:pt x="20045" y="13088"/>
                </a:cubicBezTo>
                <a:cubicBezTo>
                  <a:pt x="20031" y="13078"/>
                  <a:pt x="20023" y="13076"/>
                  <a:pt x="20019" y="13080"/>
                </a:cubicBezTo>
                <a:cubicBezTo>
                  <a:pt x="20015" y="13088"/>
                  <a:pt x="20017" y="13103"/>
                  <a:pt x="20022" y="13122"/>
                </a:cubicBezTo>
                <a:cubicBezTo>
                  <a:pt x="20022" y="13123"/>
                  <a:pt x="20022" y="13123"/>
                  <a:pt x="20022" y="13124"/>
                </a:cubicBezTo>
                <a:cubicBezTo>
                  <a:pt x="20022" y="13125"/>
                  <a:pt x="20022" y="13125"/>
                  <a:pt x="20022" y="13126"/>
                </a:cubicBezTo>
                <a:cubicBezTo>
                  <a:pt x="20033" y="13164"/>
                  <a:pt x="20021" y="13231"/>
                  <a:pt x="19994" y="13276"/>
                </a:cubicBezTo>
                <a:cubicBezTo>
                  <a:pt x="19978" y="13304"/>
                  <a:pt x="19966" y="13318"/>
                  <a:pt x="19955" y="13326"/>
                </a:cubicBezTo>
                <a:cubicBezTo>
                  <a:pt x="19943" y="13337"/>
                  <a:pt x="19932" y="13337"/>
                  <a:pt x="19918" y="13319"/>
                </a:cubicBezTo>
                <a:cubicBezTo>
                  <a:pt x="19904" y="13308"/>
                  <a:pt x="19889" y="13290"/>
                  <a:pt x="19864" y="13260"/>
                </a:cubicBezTo>
                <a:cubicBezTo>
                  <a:pt x="19791" y="13170"/>
                  <a:pt x="19789" y="13159"/>
                  <a:pt x="19846" y="13132"/>
                </a:cubicBezTo>
                <a:cubicBezTo>
                  <a:pt x="19860" y="13125"/>
                  <a:pt x="19870" y="13119"/>
                  <a:pt x="19876" y="13114"/>
                </a:cubicBezTo>
                <a:cubicBezTo>
                  <a:pt x="19876" y="13093"/>
                  <a:pt x="19858" y="13071"/>
                  <a:pt x="19823" y="13049"/>
                </a:cubicBezTo>
                <a:cubicBezTo>
                  <a:pt x="19800" y="13035"/>
                  <a:pt x="19779" y="13013"/>
                  <a:pt x="19765" y="12989"/>
                </a:cubicBezTo>
                <a:cubicBezTo>
                  <a:pt x="19763" y="12987"/>
                  <a:pt x="19763" y="12985"/>
                  <a:pt x="19761" y="12983"/>
                </a:cubicBezTo>
                <a:cubicBezTo>
                  <a:pt x="19755" y="12972"/>
                  <a:pt x="19750" y="12961"/>
                  <a:pt x="19747" y="12950"/>
                </a:cubicBezTo>
                <a:cubicBezTo>
                  <a:pt x="19741" y="12937"/>
                  <a:pt x="19732" y="12923"/>
                  <a:pt x="19730" y="12911"/>
                </a:cubicBezTo>
                <a:cubicBezTo>
                  <a:pt x="19723" y="12863"/>
                  <a:pt x="19687" y="12782"/>
                  <a:pt x="19649" y="12732"/>
                </a:cubicBezTo>
                <a:cubicBezTo>
                  <a:pt x="19600" y="12666"/>
                  <a:pt x="19592" y="12626"/>
                  <a:pt x="19620" y="12592"/>
                </a:cubicBezTo>
                <a:cubicBezTo>
                  <a:pt x="19649" y="12555"/>
                  <a:pt x="19610" y="12482"/>
                  <a:pt x="19532" y="12404"/>
                </a:cubicBezTo>
                <a:cubicBezTo>
                  <a:pt x="19453" y="12333"/>
                  <a:pt x="19349" y="12264"/>
                  <a:pt x="19243" y="12212"/>
                </a:cubicBezTo>
                <a:cubicBezTo>
                  <a:pt x="19098" y="12163"/>
                  <a:pt x="18888" y="12125"/>
                  <a:pt x="18737" y="12127"/>
                </a:cubicBezTo>
                <a:cubicBezTo>
                  <a:pt x="18735" y="12127"/>
                  <a:pt x="18733" y="12126"/>
                  <a:pt x="18732" y="12126"/>
                </a:cubicBezTo>
                <a:cubicBezTo>
                  <a:pt x="18676" y="12120"/>
                  <a:pt x="18646" y="12106"/>
                  <a:pt x="18620" y="12079"/>
                </a:cubicBezTo>
                <a:cubicBezTo>
                  <a:pt x="18586" y="12044"/>
                  <a:pt x="18525" y="12057"/>
                  <a:pt x="18395" y="12126"/>
                </a:cubicBezTo>
                <a:cubicBezTo>
                  <a:pt x="18345" y="12153"/>
                  <a:pt x="18292" y="12174"/>
                  <a:pt x="18240" y="12189"/>
                </a:cubicBezTo>
                <a:cubicBezTo>
                  <a:pt x="18143" y="12218"/>
                  <a:pt x="18054" y="12223"/>
                  <a:pt x="17990" y="12211"/>
                </a:cubicBezTo>
                <a:cubicBezTo>
                  <a:pt x="17983" y="12209"/>
                  <a:pt x="17973" y="12210"/>
                  <a:pt x="17966" y="12209"/>
                </a:cubicBezTo>
                <a:cubicBezTo>
                  <a:pt x="17959" y="12206"/>
                  <a:pt x="17954" y="12203"/>
                  <a:pt x="17948" y="12201"/>
                </a:cubicBezTo>
                <a:cubicBezTo>
                  <a:pt x="17926" y="12191"/>
                  <a:pt x="17908" y="12179"/>
                  <a:pt x="17900" y="12162"/>
                </a:cubicBezTo>
                <a:cubicBezTo>
                  <a:pt x="17887" y="12135"/>
                  <a:pt x="17800" y="12072"/>
                  <a:pt x="17701" y="12010"/>
                </a:cubicBezTo>
                <a:cubicBezTo>
                  <a:pt x="17472" y="11901"/>
                  <a:pt x="17394" y="11828"/>
                  <a:pt x="17369" y="11694"/>
                </a:cubicBezTo>
                <a:cubicBezTo>
                  <a:pt x="17344" y="11561"/>
                  <a:pt x="17320" y="11476"/>
                  <a:pt x="17286" y="11413"/>
                </a:cubicBezTo>
                <a:cubicBezTo>
                  <a:pt x="17283" y="11406"/>
                  <a:pt x="17279" y="11401"/>
                  <a:pt x="17276" y="11395"/>
                </a:cubicBezTo>
                <a:cubicBezTo>
                  <a:pt x="17240" y="11335"/>
                  <a:pt x="17193" y="11297"/>
                  <a:pt x="17121" y="11265"/>
                </a:cubicBezTo>
                <a:cubicBezTo>
                  <a:pt x="17039" y="11228"/>
                  <a:pt x="16931" y="11192"/>
                  <a:pt x="16881" y="11185"/>
                </a:cubicBezTo>
                <a:cubicBezTo>
                  <a:pt x="16834" y="11179"/>
                  <a:pt x="16812" y="11163"/>
                  <a:pt x="16804" y="11130"/>
                </a:cubicBezTo>
                <a:cubicBezTo>
                  <a:pt x="16802" y="11126"/>
                  <a:pt x="16800" y="11122"/>
                  <a:pt x="16800" y="11116"/>
                </a:cubicBezTo>
                <a:cubicBezTo>
                  <a:pt x="16798" y="11101"/>
                  <a:pt x="16798" y="11084"/>
                  <a:pt x="16800" y="11061"/>
                </a:cubicBezTo>
                <a:cubicBezTo>
                  <a:pt x="16801" y="11041"/>
                  <a:pt x="16801" y="11022"/>
                  <a:pt x="16798" y="11002"/>
                </a:cubicBezTo>
                <a:cubicBezTo>
                  <a:pt x="16792" y="10945"/>
                  <a:pt x="16769" y="10892"/>
                  <a:pt x="16734" y="10847"/>
                </a:cubicBezTo>
                <a:cubicBezTo>
                  <a:pt x="16687" y="10788"/>
                  <a:pt x="16617" y="10743"/>
                  <a:pt x="16535" y="10726"/>
                </a:cubicBezTo>
                <a:cubicBezTo>
                  <a:pt x="16442" y="10707"/>
                  <a:pt x="16383" y="10694"/>
                  <a:pt x="16353" y="10677"/>
                </a:cubicBezTo>
                <a:cubicBezTo>
                  <a:pt x="16322" y="10659"/>
                  <a:pt x="16322" y="10637"/>
                  <a:pt x="16343" y="10600"/>
                </a:cubicBezTo>
                <a:cubicBezTo>
                  <a:pt x="16357" y="10577"/>
                  <a:pt x="16378" y="10548"/>
                  <a:pt x="16408" y="10510"/>
                </a:cubicBezTo>
                <a:cubicBezTo>
                  <a:pt x="16519" y="10368"/>
                  <a:pt x="16523" y="10348"/>
                  <a:pt x="16536" y="9920"/>
                </a:cubicBezTo>
                <a:lnTo>
                  <a:pt x="16549" y="9476"/>
                </a:lnTo>
                <a:lnTo>
                  <a:pt x="16416" y="9324"/>
                </a:lnTo>
                <a:cubicBezTo>
                  <a:pt x="16415" y="9322"/>
                  <a:pt x="16414" y="9322"/>
                  <a:pt x="16413" y="9320"/>
                </a:cubicBezTo>
                <a:lnTo>
                  <a:pt x="16276" y="9164"/>
                </a:lnTo>
                <a:lnTo>
                  <a:pt x="16363" y="9038"/>
                </a:lnTo>
                <a:cubicBezTo>
                  <a:pt x="16396" y="8991"/>
                  <a:pt x="16414" y="8958"/>
                  <a:pt x="16422" y="8927"/>
                </a:cubicBezTo>
                <a:cubicBezTo>
                  <a:pt x="16423" y="8925"/>
                  <a:pt x="16424" y="8922"/>
                  <a:pt x="16424" y="8919"/>
                </a:cubicBezTo>
                <a:cubicBezTo>
                  <a:pt x="16431" y="8888"/>
                  <a:pt x="16427" y="8860"/>
                  <a:pt x="16412" y="8827"/>
                </a:cubicBezTo>
                <a:cubicBezTo>
                  <a:pt x="16391" y="8777"/>
                  <a:pt x="16339" y="8742"/>
                  <a:pt x="16287" y="8741"/>
                </a:cubicBezTo>
                <a:cubicBezTo>
                  <a:pt x="16286" y="8741"/>
                  <a:pt x="16285" y="8741"/>
                  <a:pt x="16284" y="8741"/>
                </a:cubicBezTo>
                <a:cubicBezTo>
                  <a:pt x="16264" y="8741"/>
                  <a:pt x="16236" y="8733"/>
                  <a:pt x="16208" y="8724"/>
                </a:cubicBezTo>
                <a:cubicBezTo>
                  <a:pt x="16103" y="8689"/>
                  <a:pt x="15969" y="8607"/>
                  <a:pt x="15992" y="8579"/>
                </a:cubicBezTo>
                <a:cubicBezTo>
                  <a:pt x="16001" y="8568"/>
                  <a:pt x="15978" y="8519"/>
                  <a:pt x="15944" y="8469"/>
                </a:cubicBezTo>
                <a:cubicBezTo>
                  <a:pt x="15940" y="8464"/>
                  <a:pt x="15937" y="8459"/>
                  <a:pt x="15933" y="8454"/>
                </a:cubicBezTo>
                <a:cubicBezTo>
                  <a:pt x="15897" y="8406"/>
                  <a:pt x="15841" y="8294"/>
                  <a:pt x="15792" y="8181"/>
                </a:cubicBezTo>
                <a:cubicBezTo>
                  <a:pt x="15773" y="8141"/>
                  <a:pt x="15753" y="8104"/>
                  <a:pt x="15736" y="8064"/>
                </a:cubicBezTo>
                <a:cubicBezTo>
                  <a:pt x="15644" y="7858"/>
                  <a:pt x="15375" y="7469"/>
                  <a:pt x="15160" y="7198"/>
                </a:cubicBezTo>
                <a:cubicBezTo>
                  <a:pt x="15044" y="7062"/>
                  <a:pt x="14935" y="6954"/>
                  <a:pt x="14855" y="6901"/>
                </a:cubicBezTo>
                <a:cubicBezTo>
                  <a:pt x="14798" y="6887"/>
                  <a:pt x="14737" y="6841"/>
                  <a:pt x="14696" y="6785"/>
                </a:cubicBezTo>
                <a:cubicBezTo>
                  <a:pt x="14692" y="6781"/>
                  <a:pt x="14690" y="6778"/>
                  <a:pt x="14687" y="6774"/>
                </a:cubicBezTo>
                <a:cubicBezTo>
                  <a:pt x="14682" y="6766"/>
                  <a:pt x="14675" y="6759"/>
                  <a:pt x="14671" y="6751"/>
                </a:cubicBezTo>
                <a:cubicBezTo>
                  <a:pt x="14664" y="6741"/>
                  <a:pt x="14659" y="6730"/>
                  <a:pt x="14656" y="6720"/>
                </a:cubicBezTo>
                <a:cubicBezTo>
                  <a:pt x="14655" y="6717"/>
                  <a:pt x="14655" y="6715"/>
                  <a:pt x="14655" y="6712"/>
                </a:cubicBezTo>
                <a:cubicBezTo>
                  <a:pt x="14653" y="6704"/>
                  <a:pt x="14649" y="6697"/>
                  <a:pt x="14649" y="6688"/>
                </a:cubicBezTo>
                <a:cubicBezTo>
                  <a:pt x="14649" y="6686"/>
                  <a:pt x="14649" y="6685"/>
                  <a:pt x="14649" y="6683"/>
                </a:cubicBezTo>
                <a:cubicBezTo>
                  <a:pt x="14649" y="6658"/>
                  <a:pt x="14650" y="6641"/>
                  <a:pt x="14649" y="6628"/>
                </a:cubicBezTo>
                <a:cubicBezTo>
                  <a:pt x="14648" y="6622"/>
                  <a:pt x="14646" y="6617"/>
                  <a:pt x="14644" y="6613"/>
                </a:cubicBezTo>
                <a:cubicBezTo>
                  <a:pt x="14643" y="6613"/>
                  <a:pt x="14644" y="6613"/>
                  <a:pt x="14644" y="6612"/>
                </a:cubicBezTo>
                <a:cubicBezTo>
                  <a:pt x="14641" y="6609"/>
                  <a:pt x="14636" y="6607"/>
                  <a:pt x="14630" y="6606"/>
                </a:cubicBezTo>
                <a:cubicBezTo>
                  <a:pt x="14612" y="6605"/>
                  <a:pt x="14571" y="6619"/>
                  <a:pt x="14512" y="6641"/>
                </a:cubicBezTo>
                <a:cubicBezTo>
                  <a:pt x="14488" y="6650"/>
                  <a:pt x="14469" y="6657"/>
                  <a:pt x="14435" y="6669"/>
                </a:cubicBezTo>
                <a:cubicBezTo>
                  <a:pt x="14434" y="6669"/>
                  <a:pt x="14434" y="6670"/>
                  <a:pt x="14434" y="6670"/>
                </a:cubicBezTo>
                <a:lnTo>
                  <a:pt x="14421" y="6674"/>
                </a:lnTo>
                <a:lnTo>
                  <a:pt x="14243" y="6740"/>
                </a:lnTo>
                <a:lnTo>
                  <a:pt x="14175" y="6637"/>
                </a:lnTo>
                <a:cubicBezTo>
                  <a:pt x="14175" y="6637"/>
                  <a:pt x="14175" y="6636"/>
                  <a:pt x="14175" y="6636"/>
                </a:cubicBezTo>
                <a:lnTo>
                  <a:pt x="14160" y="6613"/>
                </a:lnTo>
                <a:cubicBezTo>
                  <a:pt x="14117" y="6549"/>
                  <a:pt x="14085" y="6482"/>
                  <a:pt x="14079" y="6450"/>
                </a:cubicBezTo>
                <a:cubicBezTo>
                  <a:pt x="14070" y="6431"/>
                  <a:pt x="14060" y="6410"/>
                  <a:pt x="14053" y="6393"/>
                </a:cubicBezTo>
                <a:cubicBezTo>
                  <a:pt x="14046" y="6375"/>
                  <a:pt x="14034" y="6359"/>
                  <a:pt x="14024" y="6341"/>
                </a:cubicBezTo>
                <a:cubicBezTo>
                  <a:pt x="13972" y="6275"/>
                  <a:pt x="13891" y="6208"/>
                  <a:pt x="13822" y="6184"/>
                </a:cubicBezTo>
                <a:cubicBezTo>
                  <a:pt x="13764" y="6176"/>
                  <a:pt x="13698" y="6173"/>
                  <a:pt x="13632" y="6174"/>
                </a:cubicBezTo>
                <a:cubicBezTo>
                  <a:pt x="13614" y="6175"/>
                  <a:pt x="13595" y="6175"/>
                  <a:pt x="13579" y="6178"/>
                </a:cubicBezTo>
                <a:cubicBezTo>
                  <a:pt x="13466" y="6201"/>
                  <a:pt x="13425" y="6242"/>
                  <a:pt x="13324" y="6434"/>
                </a:cubicBezTo>
                <a:cubicBezTo>
                  <a:pt x="13304" y="6474"/>
                  <a:pt x="13286" y="6517"/>
                  <a:pt x="13267" y="6559"/>
                </a:cubicBezTo>
                <a:cubicBezTo>
                  <a:pt x="13224" y="6666"/>
                  <a:pt x="13193" y="6764"/>
                  <a:pt x="13190" y="6822"/>
                </a:cubicBezTo>
                <a:cubicBezTo>
                  <a:pt x="13184" y="6940"/>
                  <a:pt x="13166" y="6978"/>
                  <a:pt x="13116" y="6978"/>
                </a:cubicBezTo>
                <a:cubicBezTo>
                  <a:pt x="13102" y="6978"/>
                  <a:pt x="13087" y="6987"/>
                  <a:pt x="13073" y="7000"/>
                </a:cubicBezTo>
                <a:cubicBezTo>
                  <a:pt x="13052" y="7037"/>
                  <a:pt x="13030" y="7084"/>
                  <a:pt x="13011" y="7136"/>
                </a:cubicBezTo>
                <a:cubicBezTo>
                  <a:pt x="12980" y="7221"/>
                  <a:pt x="12965" y="7264"/>
                  <a:pt x="12966" y="7297"/>
                </a:cubicBezTo>
                <a:cubicBezTo>
                  <a:pt x="12966" y="7297"/>
                  <a:pt x="12966" y="7298"/>
                  <a:pt x="12966" y="7298"/>
                </a:cubicBezTo>
                <a:cubicBezTo>
                  <a:pt x="12968" y="7330"/>
                  <a:pt x="12987" y="7351"/>
                  <a:pt x="13025" y="7390"/>
                </a:cubicBezTo>
                <a:cubicBezTo>
                  <a:pt x="13108" y="7474"/>
                  <a:pt x="13187" y="7743"/>
                  <a:pt x="13140" y="7779"/>
                </a:cubicBezTo>
                <a:cubicBezTo>
                  <a:pt x="13140" y="7779"/>
                  <a:pt x="13139" y="7779"/>
                  <a:pt x="13138" y="7779"/>
                </a:cubicBezTo>
                <a:cubicBezTo>
                  <a:pt x="13138" y="7780"/>
                  <a:pt x="13138" y="7781"/>
                  <a:pt x="13137" y="7781"/>
                </a:cubicBezTo>
                <a:cubicBezTo>
                  <a:pt x="13125" y="7790"/>
                  <a:pt x="13101" y="7787"/>
                  <a:pt x="13076" y="7778"/>
                </a:cubicBezTo>
                <a:cubicBezTo>
                  <a:pt x="13047" y="7774"/>
                  <a:pt x="13012" y="7766"/>
                  <a:pt x="12976" y="7753"/>
                </a:cubicBezTo>
                <a:cubicBezTo>
                  <a:pt x="12923" y="7735"/>
                  <a:pt x="12886" y="7726"/>
                  <a:pt x="12857" y="7734"/>
                </a:cubicBezTo>
                <a:cubicBezTo>
                  <a:pt x="12814" y="7766"/>
                  <a:pt x="12773" y="7852"/>
                  <a:pt x="12726" y="7979"/>
                </a:cubicBezTo>
                <a:cubicBezTo>
                  <a:pt x="12719" y="8002"/>
                  <a:pt x="12714" y="8016"/>
                  <a:pt x="12706" y="8043"/>
                </a:cubicBezTo>
                <a:cubicBezTo>
                  <a:pt x="12694" y="8082"/>
                  <a:pt x="12681" y="8113"/>
                  <a:pt x="12669" y="8139"/>
                </a:cubicBezTo>
                <a:cubicBezTo>
                  <a:pt x="12645" y="8206"/>
                  <a:pt x="12616" y="8243"/>
                  <a:pt x="12588" y="8235"/>
                </a:cubicBezTo>
                <a:cubicBezTo>
                  <a:pt x="12575" y="8243"/>
                  <a:pt x="12562" y="8251"/>
                  <a:pt x="12546" y="8256"/>
                </a:cubicBezTo>
                <a:cubicBezTo>
                  <a:pt x="12526" y="8262"/>
                  <a:pt x="12510" y="8261"/>
                  <a:pt x="12492" y="8263"/>
                </a:cubicBezTo>
                <a:cubicBezTo>
                  <a:pt x="12466" y="8293"/>
                  <a:pt x="12439" y="8290"/>
                  <a:pt x="12401" y="8250"/>
                </a:cubicBezTo>
                <a:cubicBezTo>
                  <a:pt x="12393" y="8242"/>
                  <a:pt x="12386" y="8237"/>
                  <a:pt x="12379" y="8232"/>
                </a:cubicBezTo>
                <a:cubicBezTo>
                  <a:pt x="12375" y="8229"/>
                  <a:pt x="12371" y="8225"/>
                  <a:pt x="12367" y="8224"/>
                </a:cubicBezTo>
                <a:cubicBezTo>
                  <a:pt x="12366" y="8223"/>
                  <a:pt x="12364" y="8224"/>
                  <a:pt x="12362" y="8223"/>
                </a:cubicBezTo>
                <a:cubicBezTo>
                  <a:pt x="12346" y="8218"/>
                  <a:pt x="12330" y="8221"/>
                  <a:pt x="12310" y="8237"/>
                </a:cubicBezTo>
                <a:cubicBezTo>
                  <a:pt x="12300" y="8245"/>
                  <a:pt x="12288" y="8256"/>
                  <a:pt x="12274" y="8272"/>
                </a:cubicBezTo>
                <a:cubicBezTo>
                  <a:pt x="12208" y="8346"/>
                  <a:pt x="12202" y="8346"/>
                  <a:pt x="12180" y="8275"/>
                </a:cubicBezTo>
                <a:cubicBezTo>
                  <a:pt x="12180" y="8275"/>
                  <a:pt x="12180" y="8275"/>
                  <a:pt x="12180" y="8275"/>
                </a:cubicBezTo>
                <a:cubicBezTo>
                  <a:pt x="12176" y="8261"/>
                  <a:pt x="12170" y="8250"/>
                  <a:pt x="12164" y="8242"/>
                </a:cubicBezTo>
                <a:cubicBezTo>
                  <a:pt x="12163" y="8241"/>
                  <a:pt x="12162" y="8241"/>
                  <a:pt x="12161" y="8240"/>
                </a:cubicBezTo>
                <a:cubicBezTo>
                  <a:pt x="12142" y="8216"/>
                  <a:pt x="12110" y="8213"/>
                  <a:pt x="12056" y="8228"/>
                </a:cubicBezTo>
                <a:cubicBezTo>
                  <a:pt x="12001" y="8243"/>
                  <a:pt x="11886" y="8232"/>
                  <a:pt x="11800" y="8203"/>
                </a:cubicBezTo>
                <a:cubicBezTo>
                  <a:pt x="11744" y="8184"/>
                  <a:pt x="11576" y="8142"/>
                  <a:pt x="11404" y="8100"/>
                </a:cubicBezTo>
                <a:cubicBezTo>
                  <a:pt x="11322" y="8080"/>
                  <a:pt x="11228" y="8060"/>
                  <a:pt x="11134" y="8038"/>
                </a:cubicBezTo>
                <a:cubicBezTo>
                  <a:pt x="11006" y="8009"/>
                  <a:pt x="10864" y="7976"/>
                  <a:pt x="10780" y="7960"/>
                </a:cubicBezTo>
                <a:cubicBezTo>
                  <a:pt x="10741" y="7952"/>
                  <a:pt x="10563" y="7914"/>
                  <a:pt x="10386" y="7875"/>
                </a:cubicBezTo>
                <a:cubicBezTo>
                  <a:pt x="10210" y="7836"/>
                  <a:pt x="10058" y="7813"/>
                  <a:pt x="10050" y="7823"/>
                </a:cubicBezTo>
                <a:cubicBezTo>
                  <a:pt x="10043" y="7833"/>
                  <a:pt x="9981" y="7812"/>
                  <a:pt x="9913" y="7777"/>
                </a:cubicBezTo>
                <a:cubicBezTo>
                  <a:pt x="9846" y="7742"/>
                  <a:pt x="9790" y="7726"/>
                  <a:pt x="9790" y="7743"/>
                </a:cubicBezTo>
                <a:cubicBezTo>
                  <a:pt x="9790" y="7760"/>
                  <a:pt x="9754" y="7732"/>
                  <a:pt x="9709" y="7680"/>
                </a:cubicBezTo>
                <a:cubicBezTo>
                  <a:pt x="9664" y="7627"/>
                  <a:pt x="9627" y="7606"/>
                  <a:pt x="9548" y="7603"/>
                </a:cubicBezTo>
                <a:cubicBezTo>
                  <a:pt x="9504" y="7602"/>
                  <a:pt x="9456" y="7602"/>
                  <a:pt x="9380" y="7609"/>
                </a:cubicBezTo>
                <a:cubicBezTo>
                  <a:pt x="9369" y="7610"/>
                  <a:pt x="9363" y="7610"/>
                  <a:pt x="9351" y="7611"/>
                </a:cubicBezTo>
                <a:cubicBezTo>
                  <a:pt x="9204" y="7625"/>
                  <a:pt x="9094" y="7653"/>
                  <a:pt x="9094" y="7674"/>
                </a:cubicBezTo>
                <a:lnTo>
                  <a:pt x="9113" y="7698"/>
                </a:lnTo>
                <a:cubicBezTo>
                  <a:pt x="9143" y="7732"/>
                  <a:pt x="9218" y="7800"/>
                  <a:pt x="9312" y="7875"/>
                </a:cubicBezTo>
                <a:cubicBezTo>
                  <a:pt x="9442" y="7977"/>
                  <a:pt x="9497" y="8012"/>
                  <a:pt x="9548" y="8005"/>
                </a:cubicBezTo>
                <a:cubicBezTo>
                  <a:pt x="9560" y="8003"/>
                  <a:pt x="9574" y="7997"/>
                  <a:pt x="9587" y="7991"/>
                </a:cubicBezTo>
                <a:cubicBezTo>
                  <a:pt x="9591" y="7989"/>
                  <a:pt x="9595" y="7988"/>
                  <a:pt x="9600" y="7986"/>
                </a:cubicBezTo>
                <a:cubicBezTo>
                  <a:pt x="9659" y="7952"/>
                  <a:pt x="9715" y="7938"/>
                  <a:pt x="9798" y="7942"/>
                </a:cubicBezTo>
                <a:cubicBezTo>
                  <a:pt x="9798" y="7942"/>
                  <a:pt x="9798" y="7942"/>
                  <a:pt x="9799" y="7942"/>
                </a:cubicBezTo>
                <a:cubicBezTo>
                  <a:pt x="9867" y="7943"/>
                  <a:pt x="9954" y="7962"/>
                  <a:pt x="10072" y="7992"/>
                </a:cubicBezTo>
                <a:cubicBezTo>
                  <a:pt x="10088" y="7996"/>
                  <a:pt x="10098" y="7998"/>
                  <a:pt x="10114" y="8002"/>
                </a:cubicBezTo>
                <a:cubicBezTo>
                  <a:pt x="10125" y="8005"/>
                  <a:pt x="10132" y="8006"/>
                  <a:pt x="10143" y="8009"/>
                </a:cubicBezTo>
                <a:cubicBezTo>
                  <a:pt x="10458" y="8090"/>
                  <a:pt x="10562" y="8113"/>
                  <a:pt x="10807" y="8169"/>
                </a:cubicBezTo>
                <a:cubicBezTo>
                  <a:pt x="10864" y="8181"/>
                  <a:pt x="10878" y="8187"/>
                  <a:pt x="10960" y="8205"/>
                </a:cubicBezTo>
                <a:cubicBezTo>
                  <a:pt x="11013" y="8217"/>
                  <a:pt x="11013" y="8218"/>
                  <a:pt x="11059" y="8229"/>
                </a:cubicBezTo>
                <a:cubicBezTo>
                  <a:pt x="11063" y="8230"/>
                  <a:pt x="11064" y="8230"/>
                  <a:pt x="11068" y="8231"/>
                </a:cubicBezTo>
                <a:cubicBezTo>
                  <a:pt x="11630" y="8358"/>
                  <a:pt x="11779" y="8399"/>
                  <a:pt x="11836" y="8452"/>
                </a:cubicBezTo>
                <a:cubicBezTo>
                  <a:pt x="11836" y="8453"/>
                  <a:pt x="11837" y="8453"/>
                  <a:pt x="11837" y="8453"/>
                </a:cubicBezTo>
                <a:cubicBezTo>
                  <a:pt x="11838" y="8453"/>
                  <a:pt x="11838" y="8454"/>
                  <a:pt x="11838" y="8454"/>
                </a:cubicBezTo>
                <a:cubicBezTo>
                  <a:pt x="11841" y="8457"/>
                  <a:pt x="11847" y="8460"/>
                  <a:pt x="11850" y="8463"/>
                </a:cubicBezTo>
                <a:cubicBezTo>
                  <a:pt x="11928" y="8546"/>
                  <a:pt x="11900" y="8607"/>
                  <a:pt x="11785" y="8607"/>
                </a:cubicBezTo>
                <a:cubicBezTo>
                  <a:pt x="11771" y="8607"/>
                  <a:pt x="11760" y="8609"/>
                  <a:pt x="11749" y="8612"/>
                </a:cubicBezTo>
                <a:cubicBezTo>
                  <a:pt x="11745" y="8613"/>
                  <a:pt x="11741" y="8613"/>
                  <a:pt x="11738" y="8615"/>
                </a:cubicBezTo>
                <a:cubicBezTo>
                  <a:pt x="11736" y="8615"/>
                  <a:pt x="11735" y="8617"/>
                  <a:pt x="11734" y="8617"/>
                </a:cubicBezTo>
                <a:cubicBezTo>
                  <a:pt x="11714" y="8630"/>
                  <a:pt x="11697" y="8657"/>
                  <a:pt x="11684" y="8698"/>
                </a:cubicBezTo>
                <a:cubicBezTo>
                  <a:pt x="11681" y="8712"/>
                  <a:pt x="11677" y="8725"/>
                  <a:pt x="11674" y="8744"/>
                </a:cubicBezTo>
                <a:cubicBezTo>
                  <a:pt x="11660" y="8830"/>
                  <a:pt x="11621" y="8896"/>
                  <a:pt x="11570" y="8920"/>
                </a:cubicBezTo>
                <a:cubicBezTo>
                  <a:pt x="11526" y="8941"/>
                  <a:pt x="11479" y="8979"/>
                  <a:pt x="11466" y="9005"/>
                </a:cubicBezTo>
                <a:cubicBezTo>
                  <a:pt x="11453" y="9031"/>
                  <a:pt x="11408" y="9053"/>
                  <a:pt x="11368" y="9053"/>
                </a:cubicBezTo>
                <a:cubicBezTo>
                  <a:pt x="11327" y="9053"/>
                  <a:pt x="11263" y="9103"/>
                  <a:pt x="11224" y="9165"/>
                </a:cubicBezTo>
                <a:cubicBezTo>
                  <a:pt x="11207" y="9191"/>
                  <a:pt x="11188" y="9211"/>
                  <a:pt x="11168" y="9228"/>
                </a:cubicBezTo>
                <a:cubicBezTo>
                  <a:pt x="11136" y="9260"/>
                  <a:pt x="11098" y="9276"/>
                  <a:pt x="11050" y="9276"/>
                </a:cubicBezTo>
                <a:cubicBezTo>
                  <a:pt x="11049" y="9276"/>
                  <a:pt x="11049" y="9276"/>
                  <a:pt x="11048" y="9276"/>
                </a:cubicBezTo>
                <a:cubicBezTo>
                  <a:pt x="11042" y="9276"/>
                  <a:pt x="11037" y="9278"/>
                  <a:pt x="11031" y="9279"/>
                </a:cubicBezTo>
                <a:cubicBezTo>
                  <a:pt x="11017" y="9280"/>
                  <a:pt x="11002" y="9280"/>
                  <a:pt x="10990" y="9285"/>
                </a:cubicBezTo>
                <a:cubicBezTo>
                  <a:pt x="10956" y="9298"/>
                  <a:pt x="10929" y="9327"/>
                  <a:pt x="10895" y="9390"/>
                </a:cubicBezTo>
                <a:cubicBezTo>
                  <a:pt x="10895" y="9390"/>
                  <a:pt x="10894" y="9390"/>
                  <a:pt x="10894" y="9390"/>
                </a:cubicBezTo>
                <a:cubicBezTo>
                  <a:pt x="10877" y="9422"/>
                  <a:pt x="10858" y="9461"/>
                  <a:pt x="10835" y="9510"/>
                </a:cubicBezTo>
                <a:cubicBezTo>
                  <a:pt x="10831" y="9520"/>
                  <a:pt x="10828" y="9529"/>
                  <a:pt x="10823" y="9540"/>
                </a:cubicBezTo>
                <a:cubicBezTo>
                  <a:pt x="10770" y="9660"/>
                  <a:pt x="10730" y="9788"/>
                  <a:pt x="10735" y="9834"/>
                </a:cubicBezTo>
                <a:cubicBezTo>
                  <a:pt x="10743" y="9910"/>
                  <a:pt x="10771" y="9923"/>
                  <a:pt x="10929" y="9923"/>
                </a:cubicBezTo>
                <a:cubicBezTo>
                  <a:pt x="11032" y="9923"/>
                  <a:pt x="11127" y="9938"/>
                  <a:pt x="11142" y="9955"/>
                </a:cubicBezTo>
                <a:cubicBezTo>
                  <a:pt x="11190" y="10014"/>
                  <a:pt x="11086" y="10115"/>
                  <a:pt x="11004" y="10090"/>
                </a:cubicBezTo>
                <a:cubicBezTo>
                  <a:pt x="10988" y="10085"/>
                  <a:pt x="10978" y="10086"/>
                  <a:pt x="10968" y="10085"/>
                </a:cubicBezTo>
                <a:cubicBezTo>
                  <a:pt x="10963" y="10098"/>
                  <a:pt x="10958" y="10110"/>
                  <a:pt x="10954" y="10125"/>
                </a:cubicBezTo>
                <a:cubicBezTo>
                  <a:pt x="10958" y="10149"/>
                  <a:pt x="10955" y="10181"/>
                  <a:pt x="10941" y="10214"/>
                </a:cubicBezTo>
                <a:cubicBezTo>
                  <a:pt x="10939" y="10264"/>
                  <a:pt x="10943" y="10316"/>
                  <a:pt x="10958" y="10358"/>
                </a:cubicBezTo>
                <a:cubicBezTo>
                  <a:pt x="10958" y="10359"/>
                  <a:pt x="10958" y="10359"/>
                  <a:pt x="10958" y="10359"/>
                </a:cubicBezTo>
                <a:cubicBezTo>
                  <a:pt x="10969" y="10388"/>
                  <a:pt x="10978" y="10426"/>
                  <a:pt x="10978" y="10470"/>
                </a:cubicBezTo>
                <a:cubicBezTo>
                  <a:pt x="10978" y="10562"/>
                  <a:pt x="10988" y="10576"/>
                  <a:pt x="11021" y="10534"/>
                </a:cubicBezTo>
                <a:cubicBezTo>
                  <a:pt x="11045" y="10505"/>
                  <a:pt x="11098" y="10481"/>
                  <a:pt x="11140" y="10481"/>
                </a:cubicBezTo>
                <a:cubicBezTo>
                  <a:pt x="11161" y="10481"/>
                  <a:pt x="11184" y="10475"/>
                  <a:pt x="11205" y="10467"/>
                </a:cubicBezTo>
                <a:cubicBezTo>
                  <a:pt x="11226" y="10458"/>
                  <a:pt x="11244" y="10446"/>
                  <a:pt x="11255" y="10433"/>
                </a:cubicBezTo>
                <a:cubicBezTo>
                  <a:pt x="11268" y="10416"/>
                  <a:pt x="11284" y="10413"/>
                  <a:pt x="11302" y="10427"/>
                </a:cubicBezTo>
                <a:cubicBezTo>
                  <a:pt x="11320" y="10440"/>
                  <a:pt x="11342" y="10469"/>
                  <a:pt x="11369" y="10516"/>
                </a:cubicBezTo>
                <a:cubicBezTo>
                  <a:pt x="11369" y="10516"/>
                  <a:pt x="11369" y="10517"/>
                  <a:pt x="11369" y="10517"/>
                </a:cubicBezTo>
                <a:cubicBezTo>
                  <a:pt x="11373" y="10524"/>
                  <a:pt x="11378" y="10530"/>
                  <a:pt x="11382" y="10536"/>
                </a:cubicBezTo>
                <a:cubicBezTo>
                  <a:pt x="11439" y="10626"/>
                  <a:pt x="11518" y="10697"/>
                  <a:pt x="11621" y="10750"/>
                </a:cubicBezTo>
                <a:cubicBezTo>
                  <a:pt x="11731" y="10799"/>
                  <a:pt x="11876" y="10825"/>
                  <a:pt x="12076" y="10837"/>
                </a:cubicBezTo>
                <a:lnTo>
                  <a:pt x="12435" y="10860"/>
                </a:lnTo>
                <a:lnTo>
                  <a:pt x="12459" y="11061"/>
                </a:lnTo>
                <a:cubicBezTo>
                  <a:pt x="12470" y="11150"/>
                  <a:pt x="12514" y="11318"/>
                  <a:pt x="12563" y="11476"/>
                </a:cubicBezTo>
                <a:cubicBezTo>
                  <a:pt x="12569" y="11493"/>
                  <a:pt x="12574" y="11513"/>
                  <a:pt x="12579" y="11529"/>
                </a:cubicBezTo>
                <a:cubicBezTo>
                  <a:pt x="12583" y="11540"/>
                  <a:pt x="12585" y="11551"/>
                  <a:pt x="12589" y="11562"/>
                </a:cubicBezTo>
                <a:cubicBezTo>
                  <a:pt x="12592" y="11572"/>
                  <a:pt x="12595" y="11583"/>
                  <a:pt x="12598" y="11593"/>
                </a:cubicBezTo>
                <a:cubicBezTo>
                  <a:pt x="12683" y="11838"/>
                  <a:pt x="12706" y="11958"/>
                  <a:pt x="12689" y="12061"/>
                </a:cubicBezTo>
                <a:cubicBezTo>
                  <a:pt x="12683" y="12097"/>
                  <a:pt x="12677" y="12140"/>
                  <a:pt x="12674" y="12189"/>
                </a:cubicBezTo>
                <a:cubicBezTo>
                  <a:pt x="12674" y="12190"/>
                  <a:pt x="12674" y="12190"/>
                  <a:pt x="12674" y="12191"/>
                </a:cubicBezTo>
                <a:cubicBezTo>
                  <a:pt x="12672" y="12447"/>
                  <a:pt x="12674" y="12668"/>
                  <a:pt x="12680" y="12837"/>
                </a:cubicBezTo>
                <a:cubicBezTo>
                  <a:pt x="12694" y="13057"/>
                  <a:pt x="12716" y="13265"/>
                  <a:pt x="12748" y="13371"/>
                </a:cubicBezTo>
                <a:cubicBezTo>
                  <a:pt x="12803" y="13552"/>
                  <a:pt x="12818" y="13653"/>
                  <a:pt x="12774" y="13694"/>
                </a:cubicBezTo>
                <a:cubicBezTo>
                  <a:pt x="12773" y="13695"/>
                  <a:pt x="12772" y="13696"/>
                  <a:pt x="12771" y="13697"/>
                </a:cubicBezTo>
                <a:cubicBezTo>
                  <a:pt x="12737" y="13724"/>
                  <a:pt x="12661" y="13714"/>
                  <a:pt x="12551" y="13681"/>
                </a:cubicBezTo>
                <a:cubicBezTo>
                  <a:pt x="12471" y="13662"/>
                  <a:pt x="12383" y="13634"/>
                  <a:pt x="12319" y="13600"/>
                </a:cubicBezTo>
                <a:cubicBezTo>
                  <a:pt x="12315" y="13597"/>
                  <a:pt x="12310" y="13596"/>
                  <a:pt x="12306" y="13594"/>
                </a:cubicBezTo>
                <a:cubicBezTo>
                  <a:pt x="12304" y="13593"/>
                  <a:pt x="12303" y="13593"/>
                  <a:pt x="12301" y="13592"/>
                </a:cubicBezTo>
                <a:lnTo>
                  <a:pt x="12132" y="13524"/>
                </a:lnTo>
                <a:cubicBezTo>
                  <a:pt x="12121" y="13522"/>
                  <a:pt x="12104" y="13515"/>
                  <a:pt x="12098" y="13515"/>
                </a:cubicBezTo>
                <a:cubicBezTo>
                  <a:pt x="12056" y="13515"/>
                  <a:pt x="11997" y="13569"/>
                  <a:pt x="11944" y="13636"/>
                </a:cubicBezTo>
                <a:lnTo>
                  <a:pt x="11943" y="13638"/>
                </a:lnTo>
                <a:cubicBezTo>
                  <a:pt x="11925" y="13659"/>
                  <a:pt x="11909" y="13682"/>
                  <a:pt x="11895" y="13704"/>
                </a:cubicBezTo>
                <a:cubicBezTo>
                  <a:pt x="11893" y="13707"/>
                  <a:pt x="11892" y="13710"/>
                  <a:pt x="11891" y="13712"/>
                </a:cubicBezTo>
                <a:cubicBezTo>
                  <a:pt x="11850" y="13779"/>
                  <a:pt x="11827" y="13847"/>
                  <a:pt x="11826" y="13902"/>
                </a:cubicBezTo>
                <a:cubicBezTo>
                  <a:pt x="11825" y="13942"/>
                  <a:pt x="11819" y="13970"/>
                  <a:pt x="11809" y="13993"/>
                </a:cubicBezTo>
                <a:cubicBezTo>
                  <a:pt x="11804" y="14008"/>
                  <a:pt x="11796" y="14020"/>
                  <a:pt x="11785" y="14025"/>
                </a:cubicBezTo>
                <a:cubicBezTo>
                  <a:pt x="11772" y="14036"/>
                  <a:pt x="11756" y="14046"/>
                  <a:pt x="11734" y="14053"/>
                </a:cubicBezTo>
                <a:cubicBezTo>
                  <a:pt x="11716" y="14059"/>
                  <a:pt x="11698" y="14059"/>
                  <a:pt x="11680" y="14060"/>
                </a:cubicBezTo>
                <a:cubicBezTo>
                  <a:pt x="11678" y="14061"/>
                  <a:pt x="11675" y="14062"/>
                  <a:pt x="11673" y="14064"/>
                </a:cubicBezTo>
                <a:cubicBezTo>
                  <a:pt x="11650" y="14082"/>
                  <a:pt x="11622" y="14078"/>
                  <a:pt x="11610" y="14056"/>
                </a:cubicBezTo>
                <a:cubicBezTo>
                  <a:pt x="11608" y="14052"/>
                  <a:pt x="11596" y="14047"/>
                  <a:pt x="11585" y="14043"/>
                </a:cubicBezTo>
                <a:cubicBezTo>
                  <a:pt x="11545" y="14026"/>
                  <a:pt x="11415" y="14007"/>
                  <a:pt x="11260" y="13999"/>
                </a:cubicBezTo>
                <a:cubicBezTo>
                  <a:pt x="10988" y="13985"/>
                  <a:pt x="10936" y="13970"/>
                  <a:pt x="10854" y="13874"/>
                </a:cubicBezTo>
                <a:cubicBezTo>
                  <a:pt x="10850" y="13870"/>
                  <a:pt x="10848" y="13865"/>
                  <a:pt x="10844" y="13860"/>
                </a:cubicBezTo>
                <a:cubicBezTo>
                  <a:pt x="10841" y="13855"/>
                  <a:pt x="10837" y="13853"/>
                  <a:pt x="10833" y="13848"/>
                </a:cubicBezTo>
                <a:cubicBezTo>
                  <a:pt x="10821" y="13832"/>
                  <a:pt x="10815" y="13816"/>
                  <a:pt x="10807" y="13800"/>
                </a:cubicBezTo>
                <a:cubicBezTo>
                  <a:pt x="10802" y="13790"/>
                  <a:pt x="10795" y="13781"/>
                  <a:pt x="10791" y="13771"/>
                </a:cubicBezTo>
                <a:cubicBezTo>
                  <a:pt x="10778" y="13740"/>
                  <a:pt x="10771" y="13712"/>
                  <a:pt x="10779" y="13697"/>
                </a:cubicBezTo>
                <a:cubicBezTo>
                  <a:pt x="10779" y="13697"/>
                  <a:pt x="10779" y="13697"/>
                  <a:pt x="10779" y="13696"/>
                </a:cubicBezTo>
                <a:cubicBezTo>
                  <a:pt x="10783" y="13657"/>
                  <a:pt x="10723" y="13533"/>
                  <a:pt x="10639" y="13410"/>
                </a:cubicBezTo>
                <a:cubicBezTo>
                  <a:pt x="10638" y="13408"/>
                  <a:pt x="10637" y="13407"/>
                  <a:pt x="10636" y="13406"/>
                </a:cubicBezTo>
                <a:cubicBezTo>
                  <a:pt x="10624" y="13389"/>
                  <a:pt x="10617" y="13373"/>
                  <a:pt x="10606" y="13356"/>
                </a:cubicBezTo>
                <a:cubicBezTo>
                  <a:pt x="10575" y="13308"/>
                  <a:pt x="10543" y="13259"/>
                  <a:pt x="10522" y="13219"/>
                </a:cubicBezTo>
                <a:cubicBezTo>
                  <a:pt x="10507" y="13191"/>
                  <a:pt x="10495" y="13167"/>
                  <a:pt x="10487" y="13146"/>
                </a:cubicBezTo>
                <a:cubicBezTo>
                  <a:pt x="10479" y="13126"/>
                  <a:pt x="10474" y="13110"/>
                  <a:pt x="10474" y="13100"/>
                </a:cubicBezTo>
                <a:cubicBezTo>
                  <a:pt x="10474" y="13000"/>
                  <a:pt x="10542" y="12960"/>
                  <a:pt x="10568" y="13044"/>
                </a:cubicBezTo>
                <a:cubicBezTo>
                  <a:pt x="10583" y="13091"/>
                  <a:pt x="10614" y="13114"/>
                  <a:pt x="10641" y="13112"/>
                </a:cubicBezTo>
                <a:cubicBezTo>
                  <a:pt x="10658" y="13103"/>
                  <a:pt x="10674" y="13081"/>
                  <a:pt x="10688" y="13050"/>
                </a:cubicBezTo>
                <a:cubicBezTo>
                  <a:pt x="10688" y="13045"/>
                  <a:pt x="10689" y="13041"/>
                  <a:pt x="10688" y="13035"/>
                </a:cubicBezTo>
                <a:cubicBezTo>
                  <a:pt x="10685" y="12992"/>
                  <a:pt x="10685" y="12947"/>
                  <a:pt x="10689" y="12935"/>
                </a:cubicBezTo>
                <a:cubicBezTo>
                  <a:pt x="10726" y="12813"/>
                  <a:pt x="10714" y="12755"/>
                  <a:pt x="10657" y="12778"/>
                </a:cubicBezTo>
                <a:cubicBezTo>
                  <a:pt x="10649" y="12781"/>
                  <a:pt x="10640" y="12780"/>
                  <a:pt x="10632" y="12780"/>
                </a:cubicBezTo>
                <a:cubicBezTo>
                  <a:pt x="10630" y="12780"/>
                  <a:pt x="10627" y="12781"/>
                  <a:pt x="10624" y="12781"/>
                </a:cubicBezTo>
                <a:cubicBezTo>
                  <a:pt x="10618" y="12780"/>
                  <a:pt x="10613" y="12775"/>
                  <a:pt x="10607" y="12772"/>
                </a:cubicBezTo>
                <a:cubicBezTo>
                  <a:pt x="10589" y="12763"/>
                  <a:pt x="10571" y="12748"/>
                  <a:pt x="10551" y="12719"/>
                </a:cubicBezTo>
                <a:cubicBezTo>
                  <a:pt x="10551" y="12719"/>
                  <a:pt x="10551" y="12718"/>
                  <a:pt x="10551" y="12718"/>
                </a:cubicBezTo>
                <a:cubicBezTo>
                  <a:pt x="10537" y="12700"/>
                  <a:pt x="10523" y="12677"/>
                  <a:pt x="10507" y="12649"/>
                </a:cubicBezTo>
                <a:cubicBezTo>
                  <a:pt x="10491" y="12620"/>
                  <a:pt x="10477" y="12597"/>
                  <a:pt x="10465" y="12579"/>
                </a:cubicBezTo>
                <a:cubicBezTo>
                  <a:pt x="10452" y="12560"/>
                  <a:pt x="10441" y="12548"/>
                  <a:pt x="10431" y="12539"/>
                </a:cubicBezTo>
                <a:cubicBezTo>
                  <a:pt x="10421" y="12531"/>
                  <a:pt x="10411" y="12526"/>
                  <a:pt x="10403" y="12527"/>
                </a:cubicBezTo>
                <a:cubicBezTo>
                  <a:pt x="10402" y="12527"/>
                  <a:pt x="10402" y="12527"/>
                  <a:pt x="10402" y="12527"/>
                </a:cubicBezTo>
                <a:cubicBezTo>
                  <a:pt x="10393" y="12528"/>
                  <a:pt x="10385" y="12533"/>
                  <a:pt x="10377" y="12541"/>
                </a:cubicBezTo>
                <a:cubicBezTo>
                  <a:pt x="10344" y="12575"/>
                  <a:pt x="10327" y="12571"/>
                  <a:pt x="10318" y="12528"/>
                </a:cubicBezTo>
                <a:cubicBezTo>
                  <a:pt x="10239" y="12176"/>
                  <a:pt x="10207" y="11985"/>
                  <a:pt x="10194" y="11797"/>
                </a:cubicBezTo>
                <a:cubicBezTo>
                  <a:pt x="10186" y="11674"/>
                  <a:pt x="10166" y="11556"/>
                  <a:pt x="10149" y="11534"/>
                </a:cubicBezTo>
                <a:cubicBezTo>
                  <a:pt x="10132" y="11512"/>
                  <a:pt x="10130" y="11461"/>
                  <a:pt x="10146" y="11422"/>
                </a:cubicBezTo>
                <a:cubicBezTo>
                  <a:pt x="10160" y="11387"/>
                  <a:pt x="10167" y="11213"/>
                  <a:pt x="10167" y="11023"/>
                </a:cubicBezTo>
                <a:cubicBezTo>
                  <a:pt x="10164" y="10888"/>
                  <a:pt x="10160" y="10728"/>
                  <a:pt x="10157" y="10604"/>
                </a:cubicBezTo>
                <a:cubicBezTo>
                  <a:pt x="10157" y="10582"/>
                  <a:pt x="10156" y="10543"/>
                  <a:pt x="10155" y="10525"/>
                </a:cubicBezTo>
                <a:cubicBezTo>
                  <a:pt x="10151" y="10385"/>
                  <a:pt x="10136" y="10308"/>
                  <a:pt x="10113" y="10325"/>
                </a:cubicBezTo>
                <a:cubicBezTo>
                  <a:pt x="10093" y="10340"/>
                  <a:pt x="10086" y="10371"/>
                  <a:pt x="10097" y="10392"/>
                </a:cubicBezTo>
                <a:cubicBezTo>
                  <a:pt x="10107" y="10414"/>
                  <a:pt x="10084" y="10453"/>
                  <a:pt x="10045" y="10479"/>
                </a:cubicBezTo>
                <a:cubicBezTo>
                  <a:pt x="10007" y="10504"/>
                  <a:pt x="9964" y="10496"/>
                  <a:pt x="9902" y="10444"/>
                </a:cubicBezTo>
                <a:cubicBezTo>
                  <a:pt x="9872" y="10418"/>
                  <a:pt x="9837" y="10381"/>
                  <a:pt x="9795" y="10332"/>
                </a:cubicBezTo>
                <a:cubicBezTo>
                  <a:pt x="9754" y="10283"/>
                  <a:pt x="9707" y="10223"/>
                  <a:pt x="9653" y="10148"/>
                </a:cubicBezTo>
                <a:cubicBezTo>
                  <a:pt x="9600" y="10076"/>
                  <a:pt x="9495" y="9945"/>
                  <a:pt x="9421" y="9857"/>
                </a:cubicBezTo>
                <a:cubicBezTo>
                  <a:pt x="9347" y="9770"/>
                  <a:pt x="9286" y="9684"/>
                  <a:pt x="9286" y="9668"/>
                </a:cubicBezTo>
                <a:cubicBezTo>
                  <a:pt x="9286" y="9667"/>
                  <a:pt x="9283" y="9662"/>
                  <a:pt x="9283" y="9661"/>
                </a:cubicBezTo>
                <a:cubicBezTo>
                  <a:pt x="9239" y="9594"/>
                  <a:pt x="9197" y="9528"/>
                  <a:pt x="9159" y="9463"/>
                </a:cubicBezTo>
                <a:cubicBezTo>
                  <a:pt x="9106" y="9386"/>
                  <a:pt x="9058" y="9297"/>
                  <a:pt x="9049" y="9253"/>
                </a:cubicBezTo>
                <a:cubicBezTo>
                  <a:pt x="9049" y="9253"/>
                  <a:pt x="9048" y="9251"/>
                  <a:pt x="9048" y="9251"/>
                </a:cubicBezTo>
                <a:cubicBezTo>
                  <a:pt x="9047" y="9248"/>
                  <a:pt x="9046" y="9245"/>
                  <a:pt x="9045" y="9242"/>
                </a:cubicBezTo>
                <a:cubicBezTo>
                  <a:pt x="9035" y="9211"/>
                  <a:pt x="9006" y="9172"/>
                  <a:pt x="8972" y="9132"/>
                </a:cubicBezTo>
                <a:cubicBezTo>
                  <a:pt x="8920" y="9111"/>
                  <a:pt x="8839" y="9020"/>
                  <a:pt x="8803" y="8947"/>
                </a:cubicBezTo>
                <a:cubicBezTo>
                  <a:pt x="8791" y="8927"/>
                  <a:pt x="8783" y="8909"/>
                  <a:pt x="8783" y="8896"/>
                </a:cubicBezTo>
                <a:cubicBezTo>
                  <a:pt x="8783" y="8860"/>
                  <a:pt x="8759" y="8830"/>
                  <a:pt x="8731" y="8830"/>
                </a:cubicBezTo>
                <a:cubicBezTo>
                  <a:pt x="8703" y="8830"/>
                  <a:pt x="8647" y="8762"/>
                  <a:pt x="8605" y="8678"/>
                </a:cubicBezTo>
                <a:cubicBezTo>
                  <a:pt x="8584" y="8637"/>
                  <a:pt x="8552" y="8586"/>
                  <a:pt x="8516" y="8538"/>
                </a:cubicBezTo>
                <a:cubicBezTo>
                  <a:pt x="8481" y="8490"/>
                  <a:pt x="8442" y="8444"/>
                  <a:pt x="8409" y="8413"/>
                </a:cubicBezTo>
                <a:cubicBezTo>
                  <a:pt x="8343" y="8350"/>
                  <a:pt x="8261" y="8226"/>
                  <a:pt x="8226" y="8136"/>
                </a:cubicBezTo>
                <a:cubicBezTo>
                  <a:pt x="8192" y="8047"/>
                  <a:pt x="8133" y="7936"/>
                  <a:pt x="8096" y="7889"/>
                </a:cubicBezTo>
                <a:cubicBezTo>
                  <a:pt x="8058" y="7842"/>
                  <a:pt x="8027" y="7763"/>
                  <a:pt x="8027" y="7714"/>
                </a:cubicBezTo>
                <a:cubicBezTo>
                  <a:pt x="8027" y="7700"/>
                  <a:pt x="8025" y="7687"/>
                  <a:pt x="8022" y="7677"/>
                </a:cubicBezTo>
                <a:cubicBezTo>
                  <a:pt x="8022" y="7676"/>
                  <a:pt x="8022" y="7676"/>
                  <a:pt x="8022" y="7676"/>
                </a:cubicBezTo>
                <a:cubicBezTo>
                  <a:pt x="8019" y="7665"/>
                  <a:pt x="8015" y="7656"/>
                  <a:pt x="8009" y="7649"/>
                </a:cubicBezTo>
                <a:cubicBezTo>
                  <a:pt x="8004" y="7641"/>
                  <a:pt x="7998" y="7635"/>
                  <a:pt x="7990" y="7631"/>
                </a:cubicBezTo>
                <a:cubicBezTo>
                  <a:pt x="7985" y="7629"/>
                  <a:pt x="7980" y="7629"/>
                  <a:pt x="7975" y="7628"/>
                </a:cubicBezTo>
                <a:cubicBezTo>
                  <a:pt x="7971" y="7627"/>
                  <a:pt x="7967" y="7625"/>
                  <a:pt x="7961" y="7625"/>
                </a:cubicBezTo>
                <a:cubicBezTo>
                  <a:pt x="7957" y="7625"/>
                  <a:pt x="7950" y="7620"/>
                  <a:pt x="7944" y="7617"/>
                </a:cubicBezTo>
                <a:cubicBezTo>
                  <a:pt x="7939" y="7615"/>
                  <a:pt x="7935" y="7614"/>
                  <a:pt x="7929" y="7610"/>
                </a:cubicBezTo>
                <a:cubicBezTo>
                  <a:pt x="7924" y="7607"/>
                  <a:pt x="7919" y="7602"/>
                  <a:pt x="7914" y="7598"/>
                </a:cubicBezTo>
                <a:cubicBezTo>
                  <a:pt x="7904" y="7589"/>
                  <a:pt x="7893" y="7580"/>
                  <a:pt x="7882" y="7568"/>
                </a:cubicBezTo>
                <a:cubicBezTo>
                  <a:pt x="7877" y="7563"/>
                  <a:pt x="7872" y="7555"/>
                  <a:pt x="7868" y="7550"/>
                </a:cubicBezTo>
                <a:cubicBezTo>
                  <a:pt x="7843" y="7522"/>
                  <a:pt x="7818" y="7494"/>
                  <a:pt x="7795" y="7458"/>
                </a:cubicBezTo>
                <a:cubicBezTo>
                  <a:pt x="7738" y="7366"/>
                  <a:pt x="7636" y="7234"/>
                  <a:pt x="7570" y="7165"/>
                </a:cubicBezTo>
                <a:cubicBezTo>
                  <a:pt x="7505" y="7095"/>
                  <a:pt x="7451" y="7000"/>
                  <a:pt x="7451" y="6952"/>
                </a:cubicBezTo>
                <a:cubicBezTo>
                  <a:pt x="7451" y="6945"/>
                  <a:pt x="7449" y="6940"/>
                  <a:pt x="7448" y="6934"/>
                </a:cubicBezTo>
                <a:cubicBezTo>
                  <a:pt x="7439" y="6915"/>
                  <a:pt x="7430" y="6895"/>
                  <a:pt x="7421" y="6881"/>
                </a:cubicBezTo>
                <a:cubicBezTo>
                  <a:pt x="7408" y="6872"/>
                  <a:pt x="7392" y="6865"/>
                  <a:pt x="7370" y="6865"/>
                </a:cubicBezTo>
                <a:cubicBezTo>
                  <a:pt x="7279" y="6863"/>
                  <a:pt x="7194" y="6790"/>
                  <a:pt x="7162" y="6701"/>
                </a:cubicBezTo>
                <a:cubicBezTo>
                  <a:pt x="7152" y="6680"/>
                  <a:pt x="7146" y="6658"/>
                  <a:pt x="7145" y="6636"/>
                </a:cubicBezTo>
                <a:cubicBezTo>
                  <a:pt x="7145" y="6608"/>
                  <a:pt x="7140" y="6582"/>
                  <a:pt x="7132" y="6564"/>
                </a:cubicBezTo>
                <a:cubicBezTo>
                  <a:pt x="7132" y="6564"/>
                  <a:pt x="7132" y="6563"/>
                  <a:pt x="7132" y="6563"/>
                </a:cubicBezTo>
                <a:cubicBezTo>
                  <a:pt x="7132" y="6563"/>
                  <a:pt x="7132" y="6563"/>
                  <a:pt x="7132" y="6562"/>
                </a:cubicBezTo>
                <a:cubicBezTo>
                  <a:pt x="7131" y="6560"/>
                  <a:pt x="7130" y="6559"/>
                  <a:pt x="7129" y="6557"/>
                </a:cubicBezTo>
                <a:cubicBezTo>
                  <a:pt x="7118" y="6544"/>
                  <a:pt x="7103" y="6541"/>
                  <a:pt x="7081" y="6545"/>
                </a:cubicBezTo>
                <a:cubicBezTo>
                  <a:pt x="7046" y="6552"/>
                  <a:pt x="7008" y="6527"/>
                  <a:pt x="6996" y="6489"/>
                </a:cubicBezTo>
                <a:cubicBezTo>
                  <a:pt x="6986" y="6455"/>
                  <a:pt x="6957" y="6430"/>
                  <a:pt x="6929" y="6425"/>
                </a:cubicBezTo>
                <a:cubicBezTo>
                  <a:pt x="6925" y="6424"/>
                  <a:pt x="6919" y="6420"/>
                  <a:pt x="6915" y="6420"/>
                </a:cubicBezTo>
                <a:cubicBezTo>
                  <a:pt x="6886" y="6420"/>
                  <a:pt x="6780" y="6315"/>
                  <a:pt x="6680" y="6186"/>
                </a:cubicBezTo>
                <a:cubicBezTo>
                  <a:pt x="6579" y="6057"/>
                  <a:pt x="6464" y="5928"/>
                  <a:pt x="6425" y="5899"/>
                </a:cubicBezTo>
                <a:cubicBezTo>
                  <a:pt x="6374" y="5862"/>
                  <a:pt x="6364" y="5846"/>
                  <a:pt x="6427" y="5769"/>
                </a:cubicBezTo>
                <a:cubicBezTo>
                  <a:pt x="6448" y="5743"/>
                  <a:pt x="6476" y="5710"/>
                  <a:pt x="6515" y="5667"/>
                </a:cubicBezTo>
                <a:cubicBezTo>
                  <a:pt x="6604" y="5569"/>
                  <a:pt x="6748" y="5441"/>
                  <a:pt x="6836" y="5385"/>
                </a:cubicBezTo>
                <a:cubicBezTo>
                  <a:pt x="6848" y="5377"/>
                  <a:pt x="6858" y="5369"/>
                  <a:pt x="6870" y="5361"/>
                </a:cubicBezTo>
                <a:cubicBezTo>
                  <a:pt x="6951" y="5302"/>
                  <a:pt x="7048" y="5210"/>
                  <a:pt x="7110" y="5130"/>
                </a:cubicBezTo>
                <a:cubicBezTo>
                  <a:pt x="7119" y="5111"/>
                  <a:pt x="7127" y="5094"/>
                  <a:pt x="7127" y="5079"/>
                </a:cubicBezTo>
                <a:cubicBezTo>
                  <a:pt x="7127" y="5054"/>
                  <a:pt x="7173" y="5008"/>
                  <a:pt x="7229" y="4979"/>
                </a:cubicBezTo>
                <a:cubicBezTo>
                  <a:pt x="7286" y="4949"/>
                  <a:pt x="7376" y="4860"/>
                  <a:pt x="7431" y="4780"/>
                </a:cubicBezTo>
                <a:cubicBezTo>
                  <a:pt x="7506" y="4669"/>
                  <a:pt x="7558" y="4635"/>
                  <a:pt x="7652" y="4635"/>
                </a:cubicBezTo>
                <a:cubicBezTo>
                  <a:pt x="7693" y="4635"/>
                  <a:pt x="7724" y="4630"/>
                  <a:pt x="7744" y="4619"/>
                </a:cubicBezTo>
                <a:cubicBezTo>
                  <a:pt x="7751" y="4615"/>
                  <a:pt x="7756" y="4610"/>
                  <a:pt x="7760" y="4605"/>
                </a:cubicBezTo>
                <a:cubicBezTo>
                  <a:pt x="7762" y="4603"/>
                  <a:pt x="7766" y="4602"/>
                  <a:pt x="7767" y="4599"/>
                </a:cubicBezTo>
                <a:cubicBezTo>
                  <a:pt x="7772" y="4591"/>
                  <a:pt x="7775" y="4581"/>
                  <a:pt x="7775" y="4571"/>
                </a:cubicBezTo>
                <a:cubicBezTo>
                  <a:pt x="7775" y="4564"/>
                  <a:pt x="7779" y="4552"/>
                  <a:pt x="7787" y="4538"/>
                </a:cubicBezTo>
                <a:cubicBezTo>
                  <a:pt x="7787" y="4538"/>
                  <a:pt x="7787" y="4537"/>
                  <a:pt x="7787" y="4537"/>
                </a:cubicBezTo>
                <a:cubicBezTo>
                  <a:pt x="7795" y="4523"/>
                  <a:pt x="7806" y="4506"/>
                  <a:pt x="7820" y="4487"/>
                </a:cubicBezTo>
                <a:cubicBezTo>
                  <a:pt x="7820" y="4487"/>
                  <a:pt x="7820" y="4486"/>
                  <a:pt x="7820" y="4486"/>
                </a:cubicBezTo>
                <a:cubicBezTo>
                  <a:pt x="7847" y="4448"/>
                  <a:pt x="7885" y="4402"/>
                  <a:pt x="7923" y="4358"/>
                </a:cubicBezTo>
                <a:cubicBezTo>
                  <a:pt x="7944" y="4334"/>
                  <a:pt x="7964" y="4315"/>
                  <a:pt x="7985" y="4293"/>
                </a:cubicBezTo>
                <a:cubicBezTo>
                  <a:pt x="8002" y="4275"/>
                  <a:pt x="8021" y="4255"/>
                  <a:pt x="8037" y="4240"/>
                </a:cubicBezTo>
                <a:cubicBezTo>
                  <a:pt x="8070" y="4209"/>
                  <a:pt x="8097" y="4189"/>
                  <a:pt x="8109" y="4189"/>
                </a:cubicBezTo>
                <a:cubicBezTo>
                  <a:pt x="8121" y="4189"/>
                  <a:pt x="8201" y="4109"/>
                  <a:pt x="8286" y="4011"/>
                </a:cubicBezTo>
                <a:cubicBezTo>
                  <a:pt x="8317" y="3975"/>
                  <a:pt x="8350" y="3947"/>
                  <a:pt x="8382" y="3918"/>
                </a:cubicBezTo>
                <a:cubicBezTo>
                  <a:pt x="8436" y="3866"/>
                  <a:pt x="8476" y="3837"/>
                  <a:pt x="8508" y="3834"/>
                </a:cubicBezTo>
                <a:cubicBezTo>
                  <a:pt x="8509" y="3834"/>
                  <a:pt x="8511" y="3832"/>
                  <a:pt x="8513" y="3832"/>
                </a:cubicBezTo>
                <a:cubicBezTo>
                  <a:pt x="8552" y="3832"/>
                  <a:pt x="8630" y="3762"/>
                  <a:pt x="8685" y="3676"/>
                </a:cubicBezTo>
                <a:cubicBezTo>
                  <a:pt x="8740" y="3590"/>
                  <a:pt x="8806" y="3520"/>
                  <a:pt x="8832" y="3520"/>
                </a:cubicBezTo>
                <a:cubicBezTo>
                  <a:pt x="8837" y="3520"/>
                  <a:pt x="8847" y="3513"/>
                  <a:pt x="8857" y="3507"/>
                </a:cubicBezTo>
                <a:cubicBezTo>
                  <a:pt x="8862" y="3503"/>
                  <a:pt x="8868" y="3497"/>
                  <a:pt x="8873" y="3494"/>
                </a:cubicBezTo>
                <a:cubicBezTo>
                  <a:pt x="8881" y="3489"/>
                  <a:pt x="8891" y="3478"/>
                  <a:pt x="8900" y="3472"/>
                </a:cubicBezTo>
                <a:cubicBezTo>
                  <a:pt x="8943" y="3433"/>
                  <a:pt x="8999" y="3375"/>
                  <a:pt x="9056" y="3307"/>
                </a:cubicBezTo>
                <a:cubicBezTo>
                  <a:pt x="9067" y="3293"/>
                  <a:pt x="9082" y="3280"/>
                  <a:pt x="9095" y="3265"/>
                </a:cubicBezTo>
                <a:cubicBezTo>
                  <a:pt x="9143" y="3196"/>
                  <a:pt x="9233" y="3105"/>
                  <a:pt x="9318" y="3046"/>
                </a:cubicBezTo>
                <a:cubicBezTo>
                  <a:pt x="9363" y="3014"/>
                  <a:pt x="9408" y="2975"/>
                  <a:pt x="9445" y="2937"/>
                </a:cubicBezTo>
                <a:cubicBezTo>
                  <a:pt x="9446" y="2936"/>
                  <a:pt x="9448" y="2935"/>
                  <a:pt x="9450" y="2933"/>
                </a:cubicBezTo>
                <a:cubicBezTo>
                  <a:pt x="9450" y="2933"/>
                  <a:pt x="9450" y="2933"/>
                  <a:pt x="9451" y="2932"/>
                </a:cubicBezTo>
                <a:cubicBezTo>
                  <a:pt x="9462" y="2921"/>
                  <a:pt x="9470" y="2910"/>
                  <a:pt x="9479" y="2899"/>
                </a:cubicBezTo>
                <a:cubicBezTo>
                  <a:pt x="9499" y="2872"/>
                  <a:pt x="9513" y="2845"/>
                  <a:pt x="9518" y="2823"/>
                </a:cubicBezTo>
                <a:cubicBezTo>
                  <a:pt x="9529" y="2769"/>
                  <a:pt x="9607" y="2675"/>
                  <a:pt x="9691" y="2613"/>
                </a:cubicBezTo>
                <a:cubicBezTo>
                  <a:pt x="9774" y="2553"/>
                  <a:pt x="9911" y="2418"/>
                  <a:pt x="10001" y="2310"/>
                </a:cubicBezTo>
                <a:cubicBezTo>
                  <a:pt x="10003" y="2308"/>
                  <a:pt x="10005" y="2306"/>
                  <a:pt x="10006" y="2304"/>
                </a:cubicBezTo>
                <a:cubicBezTo>
                  <a:pt x="10013" y="2296"/>
                  <a:pt x="10021" y="2287"/>
                  <a:pt x="10027" y="2279"/>
                </a:cubicBezTo>
                <a:cubicBezTo>
                  <a:pt x="10105" y="2183"/>
                  <a:pt x="10192" y="2095"/>
                  <a:pt x="10222" y="2082"/>
                </a:cubicBezTo>
                <a:cubicBezTo>
                  <a:pt x="10258" y="2066"/>
                  <a:pt x="10260" y="2024"/>
                  <a:pt x="10242" y="1984"/>
                </a:cubicBezTo>
                <a:cubicBezTo>
                  <a:pt x="10240" y="1980"/>
                  <a:pt x="10239" y="1976"/>
                  <a:pt x="10237" y="1972"/>
                </a:cubicBezTo>
                <a:cubicBezTo>
                  <a:pt x="10236" y="1972"/>
                  <a:pt x="10236" y="1972"/>
                  <a:pt x="10236" y="1972"/>
                </a:cubicBezTo>
                <a:cubicBezTo>
                  <a:pt x="10211" y="1929"/>
                  <a:pt x="10162" y="1891"/>
                  <a:pt x="10110" y="1891"/>
                </a:cubicBezTo>
                <a:cubicBezTo>
                  <a:pt x="10088" y="1891"/>
                  <a:pt x="10073" y="1888"/>
                  <a:pt x="10061" y="1882"/>
                </a:cubicBezTo>
                <a:cubicBezTo>
                  <a:pt x="10010" y="1863"/>
                  <a:pt x="9996" y="1809"/>
                  <a:pt x="9998" y="1690"/>
                </a:cubicBezTo>
                <a:cubicBezTo>
                  <a:pt x="10000" y="1603"/>
                  <a:pt x="9984" y="1556"/>
                  <a:pt x="9951" y="1556"/>
                </a:cubicBezTo>
                <a:cubicBezTo>
                  <a:pt x="9894" y="1556"/>
                  <a:pt x="9790" y="1336"/>
                  <a:pt x="9790" y="1213"/>
                </a:cubicBezTo>
                <a:cubicBezTo>
                  <a:pt x="9789" y="1169"/>
                  <a:pt x="9733" y="1087"/>
                  <a:pt x="9665" y="1032"/>
                </a:cubicBezTo>
                <a:cubicBezTo>
                  <a:pt x="9649" y="1020"/>
                  <a:pt x="9643" y="1008"/>
                  <a:pt x="9631" y="996"/>
                </a:cubicBezTo>
                <a:cubicBezTo>
                  <a:pt x="9580" y="946"/>
                  <a:pt x="9550" y="900"/>
                  <a:pt x="9561" y="865"/>
                </a:cubicBezTo>
                <a:cubicBezTo>
                  <a:pt x="9565" y="854"/>
                  <a:pt x="9565" y="844"/>
                  <a:pt x="9565" y="834"/>
                </a:cubicBezTo>
                <a:cubicBezTo>
                  <a:pt x="9565" y="832"/>
                  <a:pt x="9565" y="830"/>
                  <a:pt x="9565" y="829"/>
                </a:cubicBezTo>
                <a:cubicBezTo>
                  <a:pt x="9563" y="800"/>
                  <a:pt x="9546" y="781"/>
                  <a:pt x="9522" y="773"/>
                </a:cubicBezTo>
                <a:cubicBezTo>
                  <a:pt x="9495" y="768"/>
                  <a:pt x="9459" y="778"/>
                  <a:pt x="9415" y="803"/>
                </a:cubicBezTo>
                <a:cubicBezTo>
                  <a:pt x="9410" y="808"/>
                  <a:pt x="9404" y="809"/>
                  <a:pt x="9399" y="814"/>
                </a:cubicBezTo>
                <a:cubicBezTo>
                  <a:pt x="9371" y="846"/>
                  <a:pt x="9338" y="868"/>
                  <a:pt x="9313" y="878"/>
                </a:cubicBezTo>
                <a:cubicBezTo>
                  <a:pt x="9260" y="924"/>
                  <a:pt x="9203" y="982"/>
                  <a:pt x="9148" y="1051"/>
                </a:cubicBezTo>
                <a:cubicBezTo>
                  <a:pt x="9135" y="1068"/>
                  <a:pt x="9123" y="1083"/>
                  <a:pt x="9109" y="1102"/>
                </a:cubicBezTo>
                <a:cubicBezTo>
                  <a:pt x="9094" y="1122"/>
                  <a:pt x="9079" y="1143"/>
                  <a:pt x="9064" y="1165"/>
                </a:cubicBezTo>
                <a:cubicBezTo>
                  <a:pt x="8969" y="1304"/>
                  <a:pt x="8845" y="1485"/>
                  <a:pt x="8780" y="1579"/>
                </a:cubicBezTo>
                <a:cubicBezTo>
                  <a:pt x="8721" y="1665"/>
                  <a:pt x="8606" y="1810"/>
                  <a:pt x="8487" y="1957"/>
                </a:cubicBezTo>
                <a:cubicBezTo>
                  <a:pt x="8445" y="2012"/>
                  <a:pt x="8412" y="2050"/>
                  <a:pt x="8373" y="2099"/>
                </a:cubicBezTo>
                <a:cubicBezTo>
                  <a:pt x="8217" y="2294"/>
                  <a:pt x="8086" y="2448"/>
                  <a:pt x="8063" y="2448"/>
                </a:cubicBezTo>
                <a:cubicBezTo>
                  <a:pt x="8057" y="2448"/>
                  <a:pt x="8036" y="2473"/>
                  <a:pt x="8008" y="2512"/>
                </a:cubicBezTo>
                <a:cubicBezTo>
                  <a:pt x="8008" y="2513"/>
                  <a:pt x="8008" y="2513"/>
                  <a:pt x="8007" y="2514"/>
                </a:cubicBezTo>
                <a:cubicBezTo>
                  <a:pt x="7982" y="2550"/>
                  <a:pt x="7952" y="2599"/>
                  <a:pt x="7921" y="2653"/>
                </a:cubicBezTo>
                <a:cubicBezTo>
                  <a:pt x="7870" y="2741"/>
                  <a:pt x="7803" y="2825"/>
                  <a:pt x="7754" y="2869"/>
                </a:cubicBezTo>
                <a:cubicBezTo>
                  <a:pt x="7744" y="2878"/>
                  <a:pt x="7738" y="2883"/>
                  <a:pt x="7731" y="2887"/>
                </a:cubicBezTo>
                <a:cubicBezTo>
                  <a:pt x="7726" y="2889"/>
                  <a:pt x="7721" y="2895"/>
                  <a:pt x="7717" y="2897"/>
                </a:cubicBezTo>
                <a:cubicBezTo>
                  <a:pt x="7696" y="2906"/>
                  <a:pt x="7679" y="2922"/>
                  <a:pt x="7664" y="2937"/>
                </a:cubicBezTo>
                <a:cubicBezTo>
                  <a:pt x="7652" y="2955"/>
                  <a:pt x="7640" y="2975"/>
                  <a:pt x="7633" y="2999"/>
                </a:cubicBezTo>
                <a:cubicBezTo>
                  <a:pt x="7632" y="3001"/>
                  <a:pt x="7630" y="3005"/>
                  <a:pt x="7629" y="3007"/>
                </a:cubicBezTo>
                <a:cubicBezTo>
                  <a:pt x="7626" y="3030"/>
                  <a:pt x="7606" y="3065"/>
                  <a:pt x="7579" y="3105"/>
                </a:cubicBezTo>
                <a:cubicBezTo>
                  <a:pt x="7557" y="3136"/>
                  <a:pt x="7533" y="3169"/>
                  <a:pt x="7504" y="3201"/>
                </a:cubicBezTo>
                <a:cubicBezTo>
                  <a:pt x="7503" y="3201"/>
                  <a:pt x="7503" y="3201"/>
                  <a:pt x="7502" y="3202"/>
                </a:cubicBezTo>
                <a:cubicBezTo>
                  <a:pt x="7440" y="3273"/>
                  <a:pt x="7373" y="3330"/>
                  <a:pt x="7332" y="3338"/>
                </a:cubicBezTo>
                <a:cubicBezTo>
                  <a:pt x="7329" y="3339"/>
                  <a:pt x="7326" y="3341"/>
                  <a:pt x="7324" y="3341"/>
                </a:cubicBezTo>
                <a:cubicBezTo>
                  <a:pt x="7318" y="3341"/>
                  <a:pt x="7315" y="3345"/>
                  <a:pt x="7310" y="3347"/>
                </a:cubicBezTo>
                <a:cubicBezTo>
                  <a:pt x="7288" y="3354"/>
                  <a:pt x="7271" y="3373"/>
                  <a:pt x="7271" y="3400"/>
                </a:cubicBezTo>
                <a:cubicBezTo>
                  <a:pt x="7271" y="3440"/>
                  <a:pt x="7232" y="3500"/>
                  <a:pt x="7184" y="3557"/>
                </a:cubicBezTo>
                <a:cubicBezTo>
                  <a:pt x="7176" y="3566"/>
                  <a:pt x="7170" y="3574"/>
                  <a:pt x="7163" y="3584"/>
                </a:cubicBezTo>
                <a:cubicBezTo>
                  <a:pt x="7163" y="3584"/>
                  <a:pt x="7162" y="3583"/>
                  <a:pt x="7162" y="3584"/>
                </a:cubicBezTo>
                <a:cubicBezTo>
                  <a:pt x="7110" y="3645"/>
                  <a:pt x="7052" y="3698"/>
                  <a:pt x="7021" y="3698"/>
                </a:cubicBezTo>
                <a:cubicBezTo>
                  <a:pt x="6994" y="3698"/>
                  <a:pt x="6938" y="3756"/>
                  <a:pt x="6887" y="3827"/>
                </a:cubicBezTo>
                <a:cubicBezTo>
                  <a:pt x="6887" y="3827"/>
                  <a:pt x="6886" y="3827"/>
                  <a:pt x="6886" y="3827"/>
                </a:cubicBezTo>
                <a:cubicBezTo>
                  <a:pt x="6871" y="3856"/>
                  <a:pt x="6851" y="3887"/>
                  <a:pt x="6828" y="3913"/>
                </a:cubicBezTo>
                <a:cubicBezTo>
                  <a:pt x="6821" y="3921"/>
                  <a:pt x="6816" y="3925"/>
                  <a:pt x="6811" y="3931"/>
                </a:cubicBezTo>
                <a:cubicBezTo>
                  <a:pt x="6810" y="3932"/>
                  <a:pt x="6810" y="3933"/>
                  <a:pt x="6809" y="3933"/>
                </a:cubicBezTo>
                <a:cubicBezTo>
                  <a:pt x="6801" y="3942"/>
                  <a:pt x="6792" y="3952"/>
                  <a:pt x="6785" y="3959"/>
                </a:cubicBezTo>
                <a:cubicBezTo>
                  <a:pt x="6775" y="3968"/>
                  <a:pt x="6765" y="3975"/>
                  <a:pt x="6756" y="3977"/>
                </a:cubicBezTo>
                <a:cubicBezTo>
                  <a:pt x="6754" y="3978"/>
                  <a:pt x="6751" y="3979"/>
                  <a:pt x="6749" y="3979"/>
                </a:cubicBezTo>
                <a:cubicBezTo>
                  <a:pt x="6744" y="3980"/>
                  <a:pt x="6739" y="3980"/>
                  <a:pt x="6734" y="3979"/>
                </a:cubicBezTo>
                <a:cubicBezTo>
                  <a:pt x="6724" y="3976"/>
                  <a:pt x="6713" y="3970"/>
                  <a:pt x="6703" y="3958"/>
                </a:cubicBezTo>
                <a:cubicBezTo>
                  <a:pt x="6702" y="3957"/>
                  <a:pt x="6701" y="3956"/>
                  <a:pt x="6700" y="3955"/>
                </a:cubicBezTo>
                <a:cubicBezTo>
                  <a:pt x="6691" y="3947"/>
                  <a:pt x="6683" y="3940"/>
                  <a:pt x="6676" y="3936"/>
                </a:cubicBezTo>
                <a:cubicBezTo>
                  <a:pt x="6661" y="3930"/>
                  <a:pt x="6646" y="3939"/>
                  <a:pt x="6633" y="3953"/>
                </a:cubicBezTo>
                <a:cubicBezTo>
                  <a:pt x="6622" y="3975"/>
                  <a:pt x="6614" y="4013"/>
                  <a:pt x="6608" y="4077"/>
                </a:cubicBezTo>
                <a:cubicBezTo>
                  <a:pt x="6607" y="4090"/>
                  <a:pt x="6603" y="4099"/>
                  <a:pt x="6601" y="4111"/>
                </a:cubicBezTo>
                <a:cubicBezTo>
                  <a:pt x="6611" y="4164"/>
                  <a:pt x="6579" y="4212"/>
                  <a:pt x="6528" y="4243"/>
                </a:cubicBezTo>
                <a:cubicBezTo>
                  <a:pt x="6499" y="4264"/>
                  <a:pt x="6463" y="4277"/>
                  <a:pt x="6416" y="4278"/>
                </a:cubicBezTo>
                <a:cubicBezTo>
                  <a:pt x="6411" y="4278"/>
                  <a:pt x="6407" y="4279"/>
                  <a:pt x="6403" y="4280"/>
                </a:cubicBezTo>
                <a:cubicBezTo>
                  <a:pt x="6367" y="4283"/>
                  <a:pt x="6345" y="4314"/>
                  <a:pt x="6337" y="4355"/>
                </a:cubicBezTo>
                <a:cubicBezTo>
                  <a:pt x="6336" y="4410"/>
                  <a:pt x="6372" y="4491"/>
                  <a:pt x="6437" y="4580"/>
                </a:cubicBezTo>
                <a:cubicBezTo>
                  <a:pt x="6474" y="4620"/>
                  <a:pt x="6517" y="4679"/>
                  <a:pt x="6549" y="4743"/>
                </a:cubicBezTo>
                <a:cubicBezTo>
                  <a:pt x="6549" y="4743"/>
                  <a:pt x="6550" y="4744"/>
                  <a:pt x="6550" y="4744"/>
                </a:cubicBezTo>
                <a:cubicBezTo>
                  <a:pt x="6610" y="4850"/>
                  <a:pt x="6620" y="4945"/>
                  <a:pt x="6590" y="5061"/>
                </a:cubicBezTo>
                <a:cubicBezTo>
                  <a:pt x="6577" y="5122"/>
                  <a:pt x="6557" y="5186"/>
                  <a:pt x="6520" y="5260"/>
                </a:cubicBezTo>
                <a:cubicBezTo>
                  <a:pt x="6508" y="5285"/>
                  <a:pt x="6499" y="5301"/>
                  <a:pt x="6488" y="5322"/>
                </a:cubicBezTo>
                <a:cubicBezTo>
                  <a:pt x="6477" y="5344"/>
                  <a:pt x="6466" y="5363"/>
                  <a:pt x="6457" y="5381"/>
                </a:cubicBezTo>
                <a:cubicBezTo>
                  <a:pt x="6451" y="5391"/>
                  <a:pt x="6445" y="5399"/>
                  <a:pt x="6440" y="5408"/>
                </a:cubicBezTo>
                <a:cubicBezTo>
                  <a:pt x="6407" y="5461"/>
                  <a:pt x="6378" y="5493"/>
                  <a:pt x="6352" y="5495"/>
                </a:cubicBezTo>
                <a:cubicBezTo>
                  <a:pt x="6351" y="5495"/>
                  <a:pt x="6349" y="5495"/>
                  <a:pt x="6347" y="5495"/>
                </a:cubicBezTo>
                <a:cubicBezTo>
                  <a:pt x="6335" y="5495"/>
                  <a:pt x="6323" y="5489"/>
                  <a:pt x="6311" y="5477"/>
                </a:cubicBezTo>
                <a:cubicBezTo>
                  <a:pt x="6285" y="5450"/>
                  <a:pt x="6233" y="5437"/>
                  <a:pt x="6196" y="5449"/>
                </a:cubicBezTo>
                <a:cubicBezTo>
                  <a:pt x="6187" y="5452"/>
                  <a:pt x="6176" y="5453"/>
                  <a:pt x="6164" y="5452"/>
                </a:cubicBezTo>
                <a:cubicBezTo>
                  <a:pt x="6151" y="5450"/>
                  <a:pt x="6138" y="5446"/>
                  <a:pt x="6123" y="5441"/>
                </a:cubicBezTo>
                <a:cubicBezTo>
                  <a:pt x="6096" y="5430"/>
                  <a:pt x="6067" y="5412"/>
                  <a:pt x="6043" y="5389"/>
                </a:cubicBezTo>
                <a:cubicBezTo>
                  <a:pt x="5996" y="5344"/>
                  <a:pt x="5936" y="5306"/>
                  <a:pt x="5910" y="5305"/>
                </a:cubicBezTo>
                <a:cubicBezTo>
                  <a:pt x="5884" y="5305"/>
                  <a:pt x="5844" y="5249"/>
                  <a:pt x="5820" y="5181"/>
                </a:cubicBezTo>
                <a:cubicBezTo>
                  <a:pt x="5803" y="5131"/>
                  <a:pt x="5774" y="5064"/>
                  <a:pt x="5739" y="4988"/>
                </a:cubicBezTo>
                <a:cubicBezTo>
                  <a:pt x="5739" y="4987"/>
                  <a:pt x="5739" y="4986"/>
                  <a:pt x="5739" y="4985"/>
                </a:cubicBezTo>
                <a:cubicBezTo>
                  <a:pt x="5704" y="4910"/>
                  <a:pt x="5664" y="4825"/>
                  <a:pt x="5621" y="4742"/>
                </a:cubicBezTo>
                <a:cubicBezTo>
                  <a:pt x="5621" y="4740"/>
                  <a:pt x="5620" y="4739"/>
                  <a:pt x="5619" y="4737"/>
                </a:cubicBezTo>
                <a:cubicBezTo>
                  <a:pt x="5576" y="4652"/>
                  <a:pt x="5531" y="4568"/>
                  <a:pt x="5490" y="4494"/>
                </a:cubicBezTo>
                <a:cubicBezTo>
                  <a:pt x="5453" y="4428"/>
                  <a:pt x="5421" y="4375"/>
                  <a:pt x="5392" y="4331"/>
                </a:cubicBezTo>
                <a:cubicBezTo>
                  <a:pt x="5387" y="4325"/>
                  <a:pt x="5383" y="4315"/>
                  <a:pt x="5378" y="4308"/>
                </a:cubicBezTo>
                <a:cubicBezTo>
                  <a:pt x="5377" y="4307"/>
                  <a:pt x="5376" y="4304"/>
                  <a:pt x="5375" y="4303"/>
                </a:cubicBezTo>
                <a:cubicBezTo>
                  <a:pt x="5291" y="4171"/>
                  <a:pt x="5203" y="3967"/>
                  <a:pt x="5150" y="3779"/>
                </a:cubicBezTo>
                <a:cubicBezTo>
                  <a:pt x="5086" y="3605"/>
                  <a:pt x="4955" y="3317"/>
                  <a:pt x="4826" y="3074"/>
                </a:cubicBezTo>
                <a:cubicBezTo>
                  <a:pt x="4676" y="2793"/>
                  <a:pt x="4521" y="2499"/>
                  <a:pt x="4481" y="2423"/>
                </a:cubicBezTo>
                <a:cubicBezTo>
                  <a:pt x="4441" y="2346"/>
                  <a:pt x="4344" y="2166"/>
                  <a:pt x="4265" y="2024"/>
                </a:cubicBezTo>
                <a:cubicBezTo>
                  <a:pt x="4225" y="1951"/>
                  <a:pt x="4187" y="1880"/>
                  <a:pt x="4143" y="1798"/>
                </a:cubicBezTo>
                <a:cubicBezTo>
                  <a:pt x="4142" y="1797"/>
                  <a:pt x="4141" y="1796"/>
                  <a:pt x="4141" y="1795"/>
                </a:cubicBezTo>
                <a:cubicBezTo>
                  <a:pt x="3828" y="1246"/>
                  <a:pt x="3504" y="734"/>
                  <a:pt x="3340" y="541"/>
                </a:cubicBezTo>
                <a:cubicBezTo>
                  <a:pt x="3261" y="447"/>
                  <a:pt x="3169" y="317"/>
                  <a:pt x="3109" y="220"/>
                </a:cubicBezTo>
                <a:cubicBezTo>
                  <a:pt x="3012" y="103"/>
                  <a:pt x="2928" y="7"/>
                  <a:pt x="2907" y="2"/>
                </a:cubicBezTo>
                <a:close/>
                <a:moveTo>
                  <a:pt x="6769" y="7788"/>
                </a:moveTo>
                <a:cubicBezTo>
                  <a:pt x="6818" y="7798"/>
                  <a:pt x="6944" y="7984"/>
                  <a:pt x="6945" y="8065"/>
                </a:cubicBezTo>
                <a:cubicBezTo>
                  <a:pt x="6946" y="8098"/>
                  <a:pt x="6985" y="8163"/>
                  <a:pt x="7032" y="8209"/>
                </a:cubicBezTo>
                <a:cubicBezTo>
                  <a:pt x="7079" y="8254"/>
                  <a:pt x="7145" y="8362"/>
                  <a:pt x="7178" y="8449"/>
                </a:cubicBezTo>
                <a:cubicBezTo>
                  <a:pt x="7211" y="8535"/>
                  <a:pt x="7251" y="8607"/>
                  <a:pt x="7267" y="8607"/>
                </a:cubicBezTo>
                <a:cubicBezTo>
                  <a:pt x="7310" y="8607"/>
                  <a:pt x="7487" y="8949"/>
                  <a:pt x="7487" y="9030"/>
                </a:cubicBezTo>
                <a:cubicBezTo>
                  <a:pt x="7487" y="9067"/>
                  <a:pt x="7500" y="9097"/>
                  <a:pt x="7517" y="9097"/>
                </a:cubicBezTo>
                <a:cubicBezTo>
                  <a:pt x="7562" y="9097"/>
                  <a:pt x="7775" y="9481"/>
                  <a:pt x="7775" y="9562"/>
                </a:cubicBezTo>
                <a:cubicBezTo>
                  <a:pt x="7775" y="9601"/>
                  <a:pt x="7798" y="9633"/>
                  <a:pt x="7827" y="9633"/>
                </a:cubicBezTo>
                <a:cubicBezTo>
                  <a:pt x="7856" y="9633"/>
                  <a:pt x="7922" y="9723"/>
                  <a:pt x="7974" y="9834"/>
                </a:cubicBezTo>
                <a:cubicBezTo>
                  <a:pt x="8026" y="9944"/>
                  <a:pt x="8114" y="10093"/>
                  <a:pt x="8169" y="10166"/>
                </a:cubicBezTo>
                <a:cubicBezTo>
                  <a:pt x="8224" y="10239"/>
                  <a:pt x="8296" y="10370"/>
                  <a:pt x="8329" y="10455"/>
                </a:cubicBezTo>
                <a:cubicBezTo>
                  <a:pt x="8361" y="10541"/>
                  <a:pt x="8405" y="10623"/>
                  <a:pt x="8424" y="10638"/>
                </a:cubicBezTo>
                <a:cubicBezTo>
                  <a:pt x="8444" y="10653"/>
                  <a:pt x="8490" y="10739"/>
                  <a:pt x="8528" y="10830"/>
                </a:cubicBezTo>
                <a:cubicBezTo>
                  <a:pt x="8565" y="10920"/>
                  <a:pt x="8687" y="11111"/>
                  <a:pt x="8798" y="11253"/>
                </a:cubicBezTo>
                <a:cubicBezTo>
                  <a:pt x="8915" y="11402"/>
                  <a:pt x="9010" y="11568"/>
                  <a:pt x="9022" y="11643"/>
                </a:cubicBezTo>
                <a:cubicBezTo>
                  <a:pt x="9039" y="11746"/>
                  <a:pt x="9062" y="11775"/>
                  <a:pt x="9132" y="11775"/>
                </a:cubicBezTo>
                <a:cubicBezTo>
                  <a:pt x="9191" y="11775"/>
                  <a:pt x="9228" y="11805"/>
                  <a:pt x="9240" y="11864"/>
                </a:cubicBezTo>
                <a:cubicBezTo>
                  <a:pt x="9266" y="11988"/>
                  <a:pt x="9313" y="11976"/>
                  <a:pt x="9423" y="11819"/>
                </a:cubicBezTo>
                <a:cubicBezTo>
                  <a:pt x="9476" y="11746"/>
                  <a:pt x="9547" y="11686"/>
                  <a:pt x="9583" y="11686"/>
                </a:cubicBezTo>
                <a:cubicBezTo>
                  <a:pt x="9655" y="11686"/>
                  <a:pt x="9667" y="11595"/>
                  <a:pt x="9605" y="11518"/>
                </a:cubicBezTo>
                <a:cubicBezTo>
                  <a:pt x="9574" y="11479"/>
                  <a:pt x="9579" y="11438"/>
                  <a:pt x="9626" y="11349"/>
                </a:cubicBezTo>
                <a:lnTo>
                  <a:pt x="9688" y="11231"/>
                </a:lnTo>
                <a:lnTo>
                  <a:pt x="9772" y="11329"/>
                </a:lnTo>
                <a:cubicBezTo>
                  <a:pt x="9865" y="11437"/>
                  <a:pt x="9913" y="11598"/>
                  <a:pt x="9907" y="11787"/>
                </a:cubicBezTo>
                <a:cubicBezTo>
                  <a:pt x="9905" y="11861"/>
                  <a:pt x="9939" y="11958"/>
                  <a:pt x="9993" y="12030"/>
                </a:cubicBezTo>
                <a:cubicBezTo>
                  <a:pt x="10142" y="12230"/>
                  <a:pt x="10054" y="12459"/>
                  <a:pt x="9901" y="12269"/>
                </a:cubicBezTo>
                <a:cubicBezTo>
                  <a:pt x="9818" y="12166"/>
                  <a:pt x="9762" y="12180"/>
                  <a:pt x="9574" y="12351"/>
                </a:cubicBezTo>
                <a:cubicBezTo>
                  <a:pt x="9505" y="12415"/>
                  <a:pt x="9416" y="12489"/>
                  <a:pt x="9376" y="12516"/>
                </a:cubicBezTo>
                <a:cubicBezTo>
                  <a:pt x="9337" y="12543"/>
                  <a:pt x="9304" y="12603"/>
                  <a:pt x="9304" y="12650"/>
                </a:cubicBezTo>
                <a:cubicBezTo>
                  <a:pt x="9304" y="12696"/>
                  <a:pt x="9274" y="12740"/>
                  <a:pt x="9238" y="12748"/>
                </a:cubicBezTo>
                <a:cubicBezTo>
                  <a:pt x="9199" y="12758"/>
                  <a:pt x="9181" y="12790"/>
                  <a:pt x="9193" y="12828"/>
                </a:cubicBezTo>
                <a:cubicBezTo>
                  <a:pt x="9215" y="12899"/>
                  <a:pt x="8862" y="13526"/>
                  <a:pt x="8819" y="13493"/>
                </a:cubicBezTo>
                <a:cubicBezTo>
                  <a:pt x="8792" y="13472"/>
                  <a:pt x="8726" y="12657"/>
                  <a:pt x="8742" y="12545"/>
                </a:cubicBezTo>
                <a:cubicBezTo>
                  <a:pt x="8746" y="12514"/>
                  <a:pt x="8733" y="12489"/>
                  <a:pt x="8712" y="12489"/>
                </a:cubicBezTo>
                <a:cubicBezTo>
                  <a:pt x="8691" y="12489"/>
                  <a:pt x="8675" y="12511"/>
                  <a:pt x="8675" y="12538"/>
                </a:cubicBezTo>
                <a:cubicBezTo>
                  <a:pt x="8675" y="12565"/>
                  <a:pt x="8647" y="12658"/>
                  <a:pt x="8614" y="12744"/>
                </a:cubicBezTo>
                <a:cubicBezTo>
                  <a:pt x="8566" y="12871"/>
                  <a:pt x="8562" y="12927"/>
                  <a:pt x="8595" y="13035"/>
                </a:cubicBezTo>
                <a:cubicBezTo>
                  <a:pt x="8631" y="13152"/>
                  <a:pt x="8627" y="13170"/>
                  <a:pt x="8565" y="13190"/>
                </a:cubicBezTo>
                <a:cubicBezTo>
                  <a:pt x="8526" y="13203"/>
                  <a:pt x="8495" y="13229"/>
                  <a:pt x="8495" y="13248"/>
                </a:cubicBezTo>
                <a:cubicBezTo>
                  <a:pt x="8495" y="13267"/>
                  <a:pt x="8404" y="13395"/>
                  <a:pt x="8293" y="13532"/>
                </a:cubicBezTo>
                <a:cubicBezTo>
                  <a:pt x="8182" y="13670"/>
                  <a:pt x="8081" y="13780"/>
                  <a:pt x="8068" y="13776"/>
                </a:cubicBezTo>
                <a:cubicBezTo>
                  <a:pt x="8055" y="13772"/>
                  <a:pt x="8000" y="13761"/>
                  <a:pt x="7946" y="13751"/>
                </a:cubicBezTo>
                <a:cubicBezTo>
                  <a:pt x="7890" y="13740"/>
                  <a:pt x="7816" y="13677"/>
                  <a:pt x="7773" y="13602"/>
                </a:cubicBezTo>
                <a:cubicBezTo>
                  <a:pt x="7696" y="13467"/>
                  <a:pt x="7603" y="13438"/>
                  <a:pt x="7490" y="13514"/>
                </a:cubicBezTo>
                <a:cubicBezTo>
                  <a:pt x="7391" y="13579"/>
                  <a:pt x="7298" y="13470"/>
                  <a:pt x="7288" y="13278"/>
                </a:cubicBezTo>
                <a:cubicBezTo>
                  <a:pt x="7284" y="13188"/>
                  <a:pt x="7264" y="13089"/>
                  <a:pt x="7243" y="13058"/>
                </a:cubicBezTo>
                <a:cubicBezTo>
                  <a:pt x="7191" y="12979"/>
                  <a:pt x="7091" y="12037"/>
                  <a:pt x="6924" y="10057"/>
                </a:cubicBezTo>
                <a:cubicBezTo>
                  <a:pt x="6850" y="9173"/>
                  <a:pt x="6846" y="9087"/>
                  <a:pt x="6879" y="9030"/>
                </a:cubicBezTo>
                <a:cubicBezTo>
                  <a:pt x="6894" y="9005"/>
                  <a:pt x="6885" y="8924"/>
                  <a:pt x="6859" y="8851"/>
                </a:cubicBezTo>
                <a:cubicBezTo>
                  <a:pt x="6804" y="8695"/>
                  <a:pt x="6720" y="7861"/>
                  <a:pt x="6753" y="7795"/>
                </a:cubicBezTo>
                <a:cubicBezTo>
                  <a:pt x="6757" y="7788"/>
                  <a:pt x="6762" y="7786"/>
                  <a:pt x="6769" y="7788"/>
                </a:cubicBezTo>
                <a:close/>
                <a:moveTo>
                  <a:pt x="14148" y="9127"/>
                </a:moveTo>
                <a:cubicBezTo>
                  <a:pt x="14198" y="9121"/>
                  <a:pt x="14257" y="9128"/>
                  <a:pt x="14326" y="9147"/>
                </a:cubicBezTo>
                <a:cubicBezTo>
                  <a:pt x="14428" y="9174"/>
                  <a:pt x="14537" y="9200"/>
                  <a:pt x="14568" y="9206"/>
                </a:cubicBezTo>
                <a:cubicBezTo>
                  <a:pt x="14643" y="9220"/>
                  <a:pt x="14758" y="9399"/>
                  <a:pt x="14758" y="9502"/>
                </a:cubicBezTo>
                <a:cubicBezTo>
                  <a:pt x="14758" y="9546"/>
                  <a:pt x="14776" y="9597"/>
                  <a:pt x="14799" y="9615"/>
                </a:cubicBezTo>
                <a:cubicBezTo>
                  <a:pt x="14852" y="9655"/>
                  <a:pt x="14736" y="9767"/>
                  <a:pt x="14642" y="9767"/>
                </a:cubicBezTo>
                <a:cubicBezTo>
                  <a:pt x="14603" y="9767"/>
                  <a:pt x="14578" y="9800"/>
                  <a:pt x="14578" y="9849"/>
                </a:cubicBezTo>
                <a:cubicBezTo>
                  <a:pt x="14578" y="9895"/>
                  <a:pt x="14548" y="9965"/>
                  <a:pt x="14511" y="10006"/>
                </a:cubicBezTo>
                <a:cubicBezTo>
                  <a:pt x="14449" y="10075"/>
                  <a:pt x="14441" y="10074"/>
                  <a:pt x="14385" y="9997"/>
                </a:cubicBezTo>
                <a:cubicBezTo>
                  <a:pt x="14352" y="9952"/>
                  <a:pt x="14236" y="9861"/>
                  <a:pt x="14127" y="9795"/>
                </a:cubicBezTo>
                <a:cubicBezTo>
                  <a:pt x="13943" y="9683"/>
                  <a:pt x="13929" y="9664"/>
                  <a:pt x="13929" y="9517"/>
                </a:cubicBezTo>
                <a:cubicBezTo>
                  <a:pt x="13929" y="9269"/>
                  <a:pt x="13998" y="9143"/>
                  <a:pt x="14148" y="9127"/>
                </a:cubicBezTo>
                <a:close/>
                <a:moveTo>
                  <a:pt x="12204" y="10153"/>
                </a:moveTo>
                <a:cubicBezTo>
                  <a:pt x="12267" y="10134"/>
                  <a:pt x="12423" y="10258"/>
                  <a:pt x="12411" y="10336"/>
                </a:cubicBezTo>
                <a:cubicBezTo>
                  <a:pt x="12398" y="10417"/>
                  <a:pt x="12177" y="10495"/>
                  <a:pt x="12145" y="10431"/>
                </a:cubicBezTo>
                <a:cubicBezTo>
                  <a:pt x="12134" y="10409"/>
                  <a:pt x="12071" y="10391"/>
                  <a:pt x="12004" y="10391"/>
                </a:cubicBezTo>
                <a:cubicBezTo>
                  <a:pt x="11937" y="10391"/>
                  <a:pt x="11873" y="10373"/>
                  <a:pt x="11861" y="10349"/>
                </a:cubicBezTo>
                <a:cubicBezTo>
                  <a:pt x="11834" y="10295"/>
                  <a:pt x="12021" y="10179"/>
                  <a:pt x="12099" y="10201"/>
                </a:cubicBezTo>
                <a:cubicBezTo>
                  <a:pt x="12132" y="10211"/>
                  <a:pt x="12170" y="10197"/>
                  <a:pt x="12183" y="10171"/>
                </a:cubicBezTo>
                <a:cubicBezTo>
                  <a:pt x="12187" y="10162"/>
                  <a:pt x="12194" y="10156"/>
                  <a:pt x="12204" y="10153"/>
                </a:cubicBezTo>
                <a:close/>
                <a:moveTo>
                  <a:pt x="12147" y="10556"/>
                </a:moveTo>
                <a:cubicBezTo>
                  <a:pt x="12214" y="10558"/>
                  <a:pt x="12220" y="10581"/>
                  <a:pt x="12220" y="10659"/>
                </a:cubicBezTo>
                <a:cubicBezTo>
                  <a:pt x="12220" y="10762"/>
                  <a:pt x="12205" y="10772"/>
                  <a:pt x="12034" y="10784"/>
                </a:cubicBezTo>
                <a:cubicBezTo>
                  <a:pt x="11932" y="10792"/>
                  <a:pt x="11839" y="10779"/>
                  <a:pt x="11828" y="10757"/>
                </a:cubicBezTo>
                <a:cubicBezTo>
                  <a:pt x="11785" y="10671"/>
                  <a:pt x="11900" y="10572"/>
                  <a:pt x="12058" y="10560"/>
                </a:cubicBezTo>
                <a:cubicBezTo>
                  <a:pt x="12096" y="10557"/>
                  <a:pt x="12125" y="10556"/>
                  <a:pt x="12147" y="10556"/>
                </a:cubicBezTo>
                <a:close/>
                <a:moveTo>
                  <a:pt x="9948" y="10949"/>
                </a:moveTo>
                <a:cubicBezTo>
                  <a:pt x="9989" y="10953"/>
                  <a:pt x="10052" y="11095"/>
                  <a:pt x="10026" y="11148"/>
                </a:cubicBezTo>
                <a:cubicBezTo>
                  <a:pt x="10014" y="11170"/>
                  <a:pt x="10020" y="11200"/>
                  <a:pt x="10038" y="11214"/>
                </a:cubicBezTo>
                <a:cubicBezTo>
                  <a:pt x="10057" y="11228"/>
                  <a:pt x="10063" y="11280"/>
                  <a:pt x="10053" y="11329"/>
                </a:cubicBezTo>
                <a:cubicBezTo>
                  <a:pt x="10024" y="11464"/>
                  <a:pt x="9979" y="11477"/>
                  <a:pt x="9930" y="11363"/>
                </a:cubicBezTo>
                <a:cubicBezTo>
                  <a:pt x="9881" y="11252"/>
                  <a:pt x="9883" y="11018"/>
                  <a:pt x="9932" y="10956"/>
                </a:cubicBezTo>
                <a:cubicBezTo>
                  <a:pt x="9937" y="10951"/>
                  <a:pt x="9942" y="10949"/>
                  <a:pt x="9948" y="10949"/>
                </a:cubicBezTo>
                <a:close/>
                <a:moveTo>
                  <a:pt x="3340" y="11169"/>
                </a:moveTo>
                <a:cubicBezTo>
                  <a:pt x="3373" y="11185"/>
                  <a:pt x="3376" y="11360"/>
                  <a:pt x="3348" y="11690"/>
                </a:cubicBezTo>
                <a:cubicBezTo>
                  <a:pt x="3326" y="11945"/>
                  <a:pt x="3300" y="12384"/>
                  <a:pt x="3290" y="12665"/>
                </a:cubicBezTo>
                <a:cubicBezTo>
                  <a:pt x="3279" y="12945"/>
                  <a:pt x="3255" y="13212"/>
                  <a:pt x="3236" y="13256"/>
                </a:cubicBezTo>
                <a:cubicBezTo>
                  <a:pt x="3217" y="13300"/>
                  <a:pt x="3213" y="13336"/>
                  <a:pt x="3227" y="13336"/>
                </a:cubicBezTo>
                <a:cubicBezTo>
                  <a:pt x="3242" y="13336"/>
                  <a:pt x="3235" y="13359"/>
                  <a:pt x="3213" y="13387"/>
                </a:cubicBezTo>
                <a:cubicBezTo>
                  <a:pt x="3158" y="13455"/>
                  <a:pt x="2751" y="13492"/>
                  <a:pt x="2721" y="13432"/>
                </a:cubicBezTo>
                <a:cubicBezTo>
                  <a:pt x="2708" y="13406"/>
                  <a:pt x="2674" y="13397"/>
                  <a:pt x="2645" y="13410"/>
                </a:cubicBezTo>
                <a:cubicBezTo>
                  <a:pt x="2556" y="13452"/>
                  <a:pt x="2508" y="13221"/>
                  <a:pt x="2578" y="13090"/>
                </a:cubicBezTo>
                <a:cubicBezTo>
                  <a:pt x="2609" y="13030"/>
                  <a:pt x="2649" y="12991"/>
                  <a:pt x="2665" y="13003"/>
                </a:cubicBezTo>
                <a:cubicBezTo>
                  <a:pt x="2681" y="13015"/>
                  <a:pt x="2689" y="12953"/>
                  <a:pt x="2682" y="12865"/>
                </a:cubicBezTo>
                <a:cubicBezTo>
                  <a:pt x="2674" y="12756"/>
                  <a:pt x="2690" y="12679"/>
                  <a:pt x="2732" y="12627"/>
                </a:cubicBezTo>
                <a:cubicBezTo>
                  <a:pt x="2766" y="12585"/>
                  <a:pt x="2788" y="12526"/>
                  <a:pt x="2780" y="12497"/>
                </a:cubicBezTo>
                <a:cubicBezTo>
                  <a:pt x="2759" y="12421"/>
                  <a:pt x="2914" y="12170"/>
                  <a:pt x="2961" y="12206"/>
                </a:cubicBezTo>
                <a:cubicBezTo>
                  <a:pt x="2985" y="12225"/>
                  <a:pt x="2991" y="12209"/>
                  <a:pt x="2978" y="12165"/>
                </a:cubicBezTo>
                <a:cubicBezTo>
                  <a:pt x="2966" y="12127"/>
                  <a:pt x="2967" y="12082"/>
                  <a:pt x="2980" y="12066"/>
                </a:cubicBezTo>
                <a:cubicBezTo>
                  <a:pt x="2993" y="12049"/>
                  <a:pt x="3005" y="12012"/>
                  <a:pt x="3006" y="11983"/>
                </a:cubicBezTo>
                <a:cubicBezTo>
                  <a:pt x="3008" y="11928"/>
                  <a:pt x="3075" y="11727"/>
                  <a:pt x="3142" y="11574"/>
                </a:cubicBezTo>
                <a:cubicBezTo>
                  <a:pt x="3164" y="11525"/>
                  <a:pt x="3212" y="11407"/>
                  <a:pt x="3249" y="11312"/>
                </a:cubicBezTo>
                <a:cubicBezTo>
                  <a:pt x="3290" y="11208"/>
                  <a:pt x="3321" y="11160"/>
                  <a:pt x="3340" y="11169"/>
                </a:cubicBezTo>
                <a:close/>
                <a:moveTo>
                  <a:pt x="9278" y="13043"/>
                </a:moveTo>
                <a:cubicBezTo>
                  <a:pt x="9288" y="13046"/>
                  <a:pt x="9297" y="13054"/>
                  <a:pt x="9303" y="13065"/>
                </a:cubicBezTo>
                <a:cubicBezTo>
                  <a:pt x="9314" y="13089"/>
                  <a:pt x="9308" y="13119"/>
                  <a:pt x="9289" y="13134"/>
                </a:cubicBezTo>
                <a:cubicBezTo>
                  <a:pt x="9271" y="13148"/>
                  <a:pt x="9246" y="13140"/>
                  <a:pt x="9234" y="13117"/>
                </a:cubicBezTo>
                <a:cubicBezTo>
                  <a:pt x="9223" y="13094"/>
                  <a:pt x="9228" y="13063"/>
                  <a:pt x="9247" y="13049"/>
                </a:cubicBezTo>
                <a:cubicBezTo>
                  <a:pt x="9256" y="13042"/>
                  <a:pt x="9268" y="13040"/>
                  <a:pt x="9278" y="13043"/>
                </a:cubicBezTo>
                <a:close/>
                <a:moveTo>
                  <a:pt x="1080" y="13051"/>
                </a:moveTo>
                <a:cubicBezTo>
                  <a:pt x="1132" y="13050"/>
                  <a:pt x="1152" y="13089"/>
                  <a:pt x="1168" y="13192"/>
                </a:cubicBezTo>
                <a:cubicBezTo>
                  <a:pt x="1175" y="13235"/>
                  <a:pt x="1186" y="13297"/>
                  <a:pt x="1193" y="13331"/>
                </a:cubicBezTo>
                <a:cubicBezTo>
                  <a:pt x="1209" y="13407"/>
                  <a:pt x="1131" y="13449"/>
                  <a:pt x="1098" y="13382"/>
                </a:cubicBezTo>
                <a:cubicBezTo>
                  <a:pt x="1084" y="13355"/>
                  <a:pt x="1038" y="13338"/>
                  <a:pt x="995" y="13346"/>
                </a:cubicBezTo>
                <a:cubicBezTo>
                  <a:pt x="931" y="13357"/>
                  <a:pt x="918" y="13337"/>
                  <a:pt x="918" y="13228"/>
                </a:cubicBezTo>
                <a:cubicBezTo>
                  <a:pt x="918" y="13123"/>
                  <a:pt x="938" y="13091"/>
                  <a:pt x="1017" y="13065"/>
                </a:cubicBezTo>
                <a:cubicBezTo>
                  <a:pt x="1042" y="13056"/>
                  <a:pt x="1063" y="13051"/>
                  <a:pt x="1080" y="13051"/>
                </a:cubicBezTo>
                <a:close/>
                <a:moveTo>
                  <a:pt x="1402" y="13091"/>
                </a:moveTo>
                <a:cubicBezTo>
                  <a:pt x="1475" y="13091"/>
                  <a:pt x="1622" y="13423"/>
                  <a:pt x="1611" y="13559"/>
                </a:cubicBezTo>
                <a:cubicBezTo>
                  <a:pt x="1598" y="13706"/>
                  <a:pt x="1495" y="13727"/>
                  <a:pt x="1426" y="13596"/>
                </a:cubicBezTo>
                <a:cubicBezTo>
                  <a:pt x="1349" y="13451"/>
                  <a:pt x="1332" y="13091"/>
                  <a:pt x="1402" y="13091"/>
                </a:cubicBezTo>
                <a:close/>
                <a:moveTo>
                  <a:pt x="10298" y="13140"/>
                </a:moveTo>
                <a:cubicBezTo>
                  <a:pt x="10331" y="13137"/>
                  <a:pt x="10355" y="13177"/>
                  <a:pt x="10402" y="13291"/>
                </a:cubicBezTo>
                <a:cubicBezTo>
                  <a:pt x="10443" y="13390"/>
                  <a:pt x="10467" y="13471"/>
                  <a:pt x="10455" y="13471"/>
                </a:cubicBezTo>
                <a:cubicBezTo>
                  <a:pt x="10444" y="13471"/>
                  <a:pt x="10477" y="13539"/>
                  <a:pt x="10529" y="13623"/>
                </a:cubicBezTo>
                <a:cubicBezTo>
                  <a:pt x="10620" y="13771"/>
                  <a:pt x="10620" y="13778"/>
                  <a:pt x="10553" y="13823"/>
                </a:cubicBezTo>
                <a:cubicBezTo>
                  <a:pt x="10473" y="13876"/>
                  <a:pt x="10438" y="13847"/>
                  <a:pt x="10438" y="13732"/>
                </a:cubicBezTo>
                <a:cubicBezTo>
                  <a:pt x="10438" y="13687"/>
                  <a:pt x="10400" y="13621"/>
                  <a:pt x="10354" y="13583"/>
                </a:cubicBezTo>
                <a:cubicBezTo>
                  <a:pt x="10308" y="13546"/>
                  <a:pt x="10253" y="13444"/>
                  <a:pt x="10231" y="13358"/>
                </a:cubicBezTo>
                <a:cubicBezTo>
                  <a:pt x="10198" y="13222"/>
                  <a:pt x="10201" y="13196"/>
                  <a:pt x="10260" y="13156"/>
                </a:cubicBezTo>
                <a:cubicBezTo>
                  <a:pt x="10275" y="13147"/>
                  <a:pt x="10287" y="13141"/>
                  <a:pt x="10298" y="13140"/>
                </a:cubicBezTo>
                <a:close/>
                <a:moveTo>
                  <a:pt x="9170" y="13177"/>
                </a:moveTo>
                <a:cubicBezTo>
                  <a:pt x="9180" y="13179"/>
                  <a:pt x="9189" y="13187"/>
                  <a:pt x="9194" y="13199"/>
                </a:cubicBezTo>
                <a:cubicBezTo>
                  <a:pt x="9201" y="13212"/>
                  <a:pt x="9200" y="13228"/>
                  <a:pt x="9196" y="13242"/>
                </a:cubicBezTo>
                <a:cubicBezTo>
                  <a:pt x="9200" y="13243"/>
                  <a:pt x="9202" y="13242"/>
                  <a:pt x="9205" y="13243"/>
                </a:cubicBezTo>
                <a:cubicBezTo>
                  <a:pt x="9291" y="13272"/>
                  <a:pt x="9307" y="13303"/>
                  <a:pt x="9325" y="13488"/>
                </a:cubicBezTo>
                <a:cubicBezTo>
                  <a:pt x="9337" y="13620"/>
                  <a:pt x="9328" y="13728"/>
                  <a:pt x="9301" y="13773"/>
                </a:cubicBezTo>
                <a:cubicBezTo>
                  <a:pt x="9250" y="13860"/>
                  <a:pt x="9018" y="13888"/>
                  <a:pt x="8970" y="13813"/>
                </a:cubicBezTo>
                <a:cubicBezTo>
                  <a:pt x="8952" y="13784"/>
                  <a:pt x="8928" y="13705"/>
                  <a:pt x="8918" y="13636"/>
                </a:cubicBezTo>
                <a:cubicBezTo>
                  <a:pt x="8903" y="13533"/>
                  <a:pt x="8918" y="13500"/>
                  <a:pt x="9004" y="13445"/>
                </a:cubicBezTo>
                <a:cubicBezTo>
                  <a:pt x="9062" y="13408"/>
                  <a:pt x="9099" y="13359"/>
                  <a:pt x="9087" y="13335"/>
                </a:cubicBezTo>
                <a:cubicBezTo>
                  <a:pt x="9061" y="13282"/>
                  <a:pt x="9080" y="13245"/>
                  <a:pt x="9124" y="13236"/>
                </a:cubicBezTo>
                <a:cubicBezTo>
                  <a:pt x="9121" y="13216"/>
                  <a:pt x="9125" y="13194"/>
                  <a:pt x="9140" y="13183"/>
                </a:cubicBezTo>
                <a:cubicBezTo>
                  <a:pt x="9149" y="13176"/>
                  <a:pt x="9160" y="13174"/>
                  <a:pt x="9170" y="13177"/>
                </a:cubicBezTo>
                <a:close/>
                <a:moveTo>
                  <a:pt x="8280" y="13660"/>
                </a:moveTo>
                <a:cubicBezTo>
                  <a:pt x="8318" y="13662"/>
                  <a:pt x="8351" y="13702"/>
                  <a:pt x="8331" y="13742"/>
                </a:cubicBezTo>
                <a:cubicBezTo>
                  <a:pt x="8320" y="13764"/>
                  <a:pt x="8296" y="13783"/>
                  <a:pt x="8278" y="13783"/>
                </a:cubicBezTo>
                <a:cubicBezTo>
                  <a:pt x="8228" y="13783"/>
                  <a:pt x="8202" y="13703"/>
                  <a:pt x="8242" y="13672"/>
                </a:cubicBezTo>
                <a:cubicBezTo>
                  <a:pt x="8254" y="13663"/>
                  <a:pt x="8267" y="13659"/>
                  <a:pt x="8280" y="13660"/>
                </a:cubicBezTo>
                <a:close/>
                <a:moveTo>
                  <a:pt x="20573" y="13761"/>
                </a:moveTo>
                <a:cubicBezTo>
                  <a:pt x="20565" y="13759"/>
                  <a:pt x="20554" y="13762"/>
                  <a:pt x="20543" y="13765"/>
                </a:cubicBezTo>
                <a:cubicBezTo>
                  <a:pt x="20534" y="13771"/>
                  <a:pt x="20526" y="13775"/>
                  <a:pt x="20517" y="13783"/>
                </a:cubicBezTo>
                <a:cubicBezTo>
                  <a:pt x="20496" y="13800"/>
                  <a:pt x="20489" y="13808"/>
                  <a:pt x="20487" y="13815"/>
                </a:cubicBezTo>
                <a:cubicBezTo>
                  <a:pt x="20489" y="13817"/>
                  <a:pt x="20490" y="13820"/>
                  <a:pt x="20495" y="13821"/>
                </a:cubicBezTo>
                <a:cubicBezTo>
                  <a:pt x="20498" y="13823"/>
                  <a:pt x="20504" y="13824"/>
                  <a:pt x="20512" y="13825"/>
                </a:cubicBezTo>
                <a:cubicBezTo>
                  <a:pt x="20516" y="13826"/>
                  <a:pt x="20520" y="13826"/>
                  <a:pt x="20525" y="13826"/>
                </a:cubicBezTo>
                <a:cubicBezTo>
                  <a:pt x="20542" y="13826"/>
                  <a:pt x="20558" y="13822"/>
                  <a:pt x="20573" y="13815"/>
                </a:cubicBezTo>
                <a:cubicBezTo>
                  <a:pt x="20583" y="13807"/>
                  <a:pt x="20588" y="13796"/>
                  <a:pt x="20588" y="13784"/>
                </a:cubicBezTo>
                <a:cubicBezTo>
                  <a:pt x="20588" y="13772"/>
                  <a:pt x="20583" y="13764"/>
                  <a:pt x="20573" y="13761"/>
                </a:cubicBezTo>
                <a:close/>
                <a:moveTo>
                  <a:pt x="8008" y="14116"/>
                </a:moveTo>
                <a:cubicBezTo>
                  <a:pt x="8003" y="14120"/>
                  <a:pt x="8003" y="14128"/>
                  <a:pt x="8009" y="14140"/>
                </a:cubicBezTo>
                <a:cubicBezTo>
                  <a:pt x="8021" y="14165"/>
                  <a:pt x="8006" y="14197"/>
                  <a:pt x="7975" y="14212"/>
                </a:cubicBezTo>
                <a:cubicBezTo>
                  <a:pt x="7959" y="14220"/>
                  <a:pt x="7945" y="14232"/>
                  <a:pt x="7935" y="14245"/>
                </a:cubicBezTo>
                <a:cubicBezTo>
                  <a:pt x="7937" y="14270"/>
                  <a:pt x="7940" y="14293"/>
                  <a:pt x="7951" y="14289"/>
                </a:cubicBezTo>
                <a:cubicBezTo>
                  <a:pt x="7954" y="14288"/>
                  <a:pt x="7956" y="14286"/>
                  <a:pt x="7959" y="14284"/>
                </a:cubicBezTo>
                <a:cubicBezTo>
                  <a:pt x="7964" y="14280"/>
                  <a:pt x="7969" y="14278"/>
                  <a:pt x="7975" y="14271"/>
                </a:cubicBezTo>
                <a:cubicBezTo>
                  <a:pt x="8002" y="14244"/>
                  <a:pt x="8038" y="14232"/>
                  <a:pt x="8055" y="14246"/>
                </a:cubicBezTo>
                <a:cubicBezTo>
                  <a:pt x="8064" y="14252"/>
                  <a:pt x="8071" y="14251"/>
                  <a:pt x="8077" y="14244"/>
                </a:cubicBezTo>
                <a:cubicBezTo>
                  <a:pt x="8083" y="14237"/>
                  <a:pt x="8086" y="14225"/>
                  <a:pt x="8086" y="14208"/>
                </a:cubicBezTo>
                <a:cubicBezTo>
                  <a:pt x="8086" y="14208"/>
                  <a:pt x="8086" y="14208"/>
                  <a:pt x="8086" y="14208"/>
                </a:cubicBezTo>
                <a:cubicBezTo>
                  <a:pt x="8086" y="14179"/>
                  <a:pt x="8060" y="14144"/>
                  <a:pt x="8027" y="14119"/>
                </a:cubicBezTo>
                <a:cubicBezTo>
                  <a:pt x="8020" y="14117"/>
                  <a:pt x="8011" y="14113"/>
                  <a:pt x="8008" y="14116"/>
                </a:cubicBezTo>
                <a:close/>
                <a:moveTo>
                  <a:pt x="8145" y="14559"/>
                </a:moveTo>
                <a:cubicBezTo>
                  <a:pt x="8135" y="14571"/>
                  <a:pt x="8138" y="14602"/>
                  <a:pt x="8151" y="14628"/>
                </a:cubicBezTo>
                <a:cubicBezTo>
                  <a:pt x="8160" y="14646"/>
                  <a:pt x="8168" y="14658"/>
                  <a:pt x="8174" y="14665"/>
                </a:cubicBezTo>
                <a:cubicBezTo>
                  <a:pt x="8181" y="14673"/>
                  <a:pt x="8186" y="14675"/>
                  <a:pt x="8189" y="14673"/>
                </a:cubicBezTo>
                <a:cubicBezTo>
                  <a:pt x="8196" y="14669"/>
                  <a:pt x="8195" y="14646"/>
                  <a:pt x="8183" y="14606"/>
                </a:cubicBezTo>
                <a:cubicBezTo>
                  <a:pt x="8177" y="14587"/>
                  <a:pt x="8170" y="14573"/>
                  <a:pt x="8163" y="14564"/>
                </a:cubicBezTo>
                <a:cubicBezTo>
                  <a:pt x="8156" y="14555"/>
                  <a:pt x="8149"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3"/>
                  <a:pt x="7817" y="15235"/>
                  <a:pt x="7814" y="15241"/>
                </a:cubicBezTo>
                <a:cubicBezTo>
                  <a:pt x="7813" y="15243"/>
                  <a:pt x="7817" y="15249"/>
                  <a:pt x="7817" y="15252"/>
                </a:cubicBezTo>
                <a:cubicBezTo>
                  <a:pt x="7819" y="15258"/>
                  <a:pt x="7818" y="15263"/>
                  <a:pt x="7824" y="15273"/>
                </a:cubicBezTo>
                <a:cubicBezTo>
                  <a:pt x="7825" y="15274"/>
                  <a:pt x="7828" y="15276"/>
                  <a:pt x="7829" y="15278"/>
                </a:cubicBezTo>
                <a:cubicBezTo>
                  <a:pt x="7839" y="15291"/>
                  <a:pt x="7852" y="15306"/>
                  <a:pt x="7872" y="15325"/>
                </a:cubicBezTo>
                <a:cubicBezTo>
                  <a:pt x="7873" y="15326"/>
                  <a:pt x="7873" y="15326"/>
                  <a:pt x="7874" y="15327"/>
                </a:cubicBezTo>
                <a:cubicBezTo>
                  <a:pt x="7885" y="15338"/>
                  <a:pt x="7895" y="15345"/>
                  <a:pt x="7905" y="15353"/>
                </a:cubicBezTo>
                <a:cubicBezTo>
                  <a:pt x="7910" y="15357"/>
                  <a:pt x="7917" y="15363"/>
                  <a:pt x="7922" y="15366"/>
                </a:cubicBezTo>
                <a:cubicBezTo>
                  <a:pt x="7922" y="15367"/>
                  <a:pt x="7922" y="15367"/>
                  <a:pt x="7923" y="15367"/>
                </a:cubicBezTo>
                <a:cubicBezTo>
                  <a:pt x="7937" y="15377"/>
                  <a:pt x="7950" y="15383"/>
                  <a:pt x="7960" y="15385"/>
                </a:cubicBezTo>
                <a:cubicBezTo>
                  <a:pt x="7978" y="15389"/>
                  <a:pt x="7987" y="15375"/>
                  <a:pt x="7989" y="15350"/>
                </a:cubicBezTo>
                <a:cubicBezTo>
                  <a:pt x="7987" y="15329"/>
                  <a:pt x="7949" y="15291"/>
                  <a:pt x="7901" y="15263"/>
                </a:cubicBezTo>
                <a:cubicBezTo>
                  <a:pt x="7875" y="15249"/>
                  <a:pt x="7854" y="15240"/>
                  <a:pt x="7839" y="15237"/>
                </a:cubicBezTo>
                <a:close/>
                <a:moveTo>
                  <a:pt x="9108" y="15394"/>
                </a:moveTo>
                <a:cubicBezTo>
                  <a:pt x="9084" y="15403"/>
                  <a:pt x="9065" y="15431"/>
                  <a:pt x="9056" y="15465"/>
                </a:cubicBezTo>
                <a:cubicBezTo>
                  <a:pt x="9046" y="15505"/>
                  <a:pt x="9051" y="15551"/>
                  <a:pt x="9071" y="15587"/>
                </a:cubicBezTo>
                <a:cubicBezTo>
                  <a:pt x="9089" y="15590"/>
                  <a:pt x="9117" y="15574"/>
                  <a:pt x="9147" y="15541"/>
                </a:cubicBezTo>
                <a:cubicBezTo>
                  <a:pt x="9173" y="15512"/>
                  <a:pt x="9186" y="15491"/>
                  <a:pt x="9190" y="15473"/>
                </a:cubicBezTo>
                <a:cubicBezTo>
                  <a:pt x="9191" y="15471"/>
                  <a:pt x="9190" y="15469"/>
                  <a:pt x="9191" y="15467"/>
                </a:cubicBezTo>
                <a:cubicBezTo>
                  <a:pt x="9192" y="15452"/>
                  <a:pt x="9186" y="15439"/>
                  <a:pt x="9170" y="15427"/>
                </a:cubicBezTo>
                <a:cubicBezTo>
                  <a:pt x="9147" y="15409"/>
                  <a:pt x="9123" y="15397"/>
                  <a:pt x="9108" y="15394"/>
                </a:cubicBezTo>
                <a:close/>
                <a:moveTo>
                  <a:pt x="4432" y="15614"/>
                </a:moveTo>
                <a:cubicBezTo>
                  <a:pt x="4484" y="15612"/>
                  <a:pt x="4531" y="15623"/>
                  <a:pt x="4550" y="15646"/>
                </a:cubicBezTo>
                <a:cubicBezTo>
                  <a:pt x="4565" y="15665"/>
                  <a:pt x="4588" y="15681"/>
                  <a:pt x="4601" y="15683"/>
                </a:cubicBezTo>
                <a:cubicBezTo>
                  <a:pt x="4614" y="15686"/>
                  <a:pt x="4650" y="15700"/>
                  <a:pt x="4679" y="15715"/>
                </a:cubicBezTo>
                <a:cubicBezTo>
                  <a:pt x="4709" y="15730"/>
                  <a:pt x="4782" y="15748"/>
                  <a:pt x="4841" y="15755"/>
                </a:cubicBezTo>
                <a:cubicBezTo>
                  <a:pt x="5028" y="15778"/>
                  <a:pt x="4942" y="15857"/>
                  <a:pt x="4715" y="15871"/>
                </a:cubicBezTo>
                <a:cubicBezTo>
                  <a:pt x="4595" y="15879"/>
                  <a:pt x="4506" y="15902"/>
                  <a:pt x="4517" y="15924"/>
                </a:cubicBezTo>
                <a:cubicBezTo>
                  <a:pt x="4528" y="15946"/>
                  <a:pt x="4500" y="15991"/>
                  <a:pt x="4455" y="16023"/>
                </a:cubicBezTo>
                <a:cubicBezTo>
                  <a:pt x="4381" y="16075"/>
                  <a:pt x="4404" y="16083"/>
                  <a:pt x="4671" y="16103"/>
                </a:cubicBezTo>
                <a:cubicBezTo>
                  <a:pt x="4834" y="16115"/>
                  <a:pt x="4972" y="16146"/>
                  <a:pt x="4977" y="16170"/>
                </a:cubicBezTo>
                <a:cubicBezTo>
                  <a:pt x="4982" y="16196"/>
                  <a:pt x="4834" y="16228"/>
                  <a:pt x="4625" y="16246"/>
                </a:cubicBezTo>
                <a:cubicBezTo>
                  <a:pt x="4427" y="16264"/>
                  <a:pt x="4230" y="16289"/>
                  <a:pt x="4187" y="16302"/>
                </a:cubicBezTo>
                <a:cubicBezTo>
                  <a:pt x="4096" y="16330"/>
                  <a:pt x="4040" y="16253"/>
                  <a:pt x="4099" y="16180"/>
                </a:cubicBezTo>
                <a:cubicBezTo>
                  <a:pt x="4121" y="16152"/>
                  <a:pt x="4139" y="16109"/>
                  <a:pt x="4138" y="16083"/>
                </a:cubicBezTo>
                <a:cubicBezTo>
                  <a:pt x="4137" y="16057"/>
                  <a:pt x="4103" y="16087"/>
                  <a:pt x="4062" y="16148"/>
                </a:cubicBezTo>
                <a:cubicBezTo>
                  <a:pt x="4021" y="16209"/>
                  <a:pt x="3977" y="16261"/>
                  <a:pt x="3964" y="16263"/>
                </a:cubicBezTo>
                <a:cubicBezTo>
                  <a:pt x="3911" y="16271"/>
                  <a:pt x="3744" y="16371"/>
                  <a:pt x="3744" y="16393"/>
                </a:cubicBezTo>
                <a:cubicBezTo>
                  <a:pt x="3744" y="16407"/>
                  <a:pt x="3785" y="16438"/>
                  <a:pt x="3836" y="16461"/>
                </a:cubicBezTo>
                <a:cubicBezTo>
                  <a:pt x="3966" y="16523"/>
                  <a:pt x="3918" y="16580"/>
                  <a:pt x="3682" y="16641"/>
                </a:cubicBezTo>
                <a:lnTo>
                  <a:pt x="3478" y="16693"/>
                </a:lnTo>
                <a:lnTo>
                  <a:pt x="3566" y="16777"/>
                </a:lnTo>
                <a:cubicBezTo>
                  <a:pt x="3652" y="16859"/>
                  <a:pt x="3652" y="16861"/>
                  <a:pt x="3579" y="16887"/>
                </a:cubicBezTo>
                <a:cubicBezTo>
                  <a:pt x="3527" y="16905"/>
                  <a:pt x="3494" y="16969"/>
                  <a:pt x="3471" y="17099"/>
                </a:cubicBezTo>
                <a:cubicBezTo>
                  <a:pt x="3451" y="17208"/>
                  <a:pt x="3419" y="17281"/>
                  <a:pt x="3393" y="17275"/>
                </a:cubicBezTo>
                <a:cubicBezTo>
                  <a:pt x="3368" y="17268"/>
                  <a:pt x="3347" y="17292"/>
                  <a:pt x="3347" y="17328"/>
                </a:cubicBezTo>
                <a:cubicBezTo>
                  <a:pt x="3347" y="17431"/>
                  <a:pt x="3290" y="17446"/>
                  <a:pt x="3227" y="17360"/>
                </a:cubicBezTo>
                <a:cubicBezTo>
                  <a:pt x="3187" y="17306"/>
                  <a:pt x="3180" y="17265"/>
                  <a:pt x="3205" y="17234"/>
                </a:cubicBezTo>
                <a:cubicBezTo>
                  <a:pt x="3246" y="17184"/>
                  <a:pt x="3212" y="17028"/>
                  <a:pt x="3168" y="17062"/>
                </a:cubicBezTo>
                <a:cubicBezTo>
                  <a:pt x="3126" y="17094"/>
                  <a:pt x="3078" y="16997"/>
                  <a:pt x="3027" y="16778"/>
                </a:cubicBezTo>
                <a:cubicBezTo>
                  <a:pt x="2964" y="16508"/>
                  <a:pt x="3029" y="16436"/>
                  <a:pt x="3127" y="16667"/>
                </a:cubicBezTo>
                <a:cubicBezTo>
                  <a:pt x="3167" y="16762"/>
                  <a:pt x="3201" y="16823"/>
                  <a:pt x="3202" y="16803"/>
                </a:cubicBezTo>
                <a:cubicBezTo>
                  <a:pt x="3203" y="16783"/>
                  <a:pt x="3186" y="16726"/>
                  <a:pt x="3165" y="16677"/>
                </a:cubicBezTo>
                <a:cubicBezTo>
                  <a:pt x="3143" y="16627"/>
                  <a:pt x="3135" y="16555"/>
                  <a:pt x="3147" y="16517"/>
                </a:cubicBezTo>
                <a:cubicBezTo>
                  <a:pt x="3166" y="16457"/>
                  <a:pt x="3182" y="16461"/>
                  <a:pt x="3255" y="16547"/>
                </a:cubicBezTo>
                <a:lnTo>
                  <a:pt x="3341" y="16647"/>
                </a:lnTo>
                <a:lnTo>
                  <a:pt x="3402" y="16531"/>
                </a:lnTo>
                <a:cubicBezTo>
                  <a:pt x="3451" y="16439"/>
                  <a:pt x="3455" y="16402"/>
                  <a:pt x="3420" y="16350"/>
                </a:cubicBezTo>
                <a:cubicBezTo>
                  <a:pt x="3373" y="16279"/>
                  <a:pt x="3404" y="16175"/>
                  <a:pt x="3460" y="16218"/>
                </a:cubicBezTo>
                <a:cubicBezTo>
                  <a:pt x="3479" y="16232"/>
                  <a:pt x="3518" y="16221"/>
                  <a:pt x="3547" y="16191"/>
                </a:cubicBezTo>
                <a:cubicBezTo>
                  <a:pt x="3576" y="16161"/>
                  <a:pt x="3600" y="16155"/>
                  <a:pt x="3600" y="16176"/>
                </a:cubicBezTo>
                <a:cubicBezTo>
                  <a:pt x="3601" y="16197"/>
                  <a:pt x="3619" y="16179"/>
                  <a:pt x="3639" y="16136"/>
                </a:cubicBezTo>
                <a:cubicBezTo>
                  <a:pt x="3659" y="16092"/>
                  <a:pt x="3690" y="16067"/>
                  <a:pt x="3706" y="16080"/>
                </a:cubicBezTo>
                <a:cubicBezTo>
                  <a:pt x="3723" y="16093"/>
                  <a:pt x="3745" y="16072"/>
                  <a:pt x="3757" y="16034"/>
                </a:cubicBezTo>
                <a:cubicBezTo>
                  <a:pt x="3774" y="15980"/>
                  <a:pt x="3794" y="15976"/>
                  <a:pt x="3850" y="16013"/>
                </a:cubicBezTo>
                <a:cubicBezTo>
                  <a:pt x="3907" y="16051"/>
                  <a:pt x="3937" y="16042"/>
                  <a:pt x="3997" y="15967"/>
                </a:cubicBezTo>
                <a:cubicBezTo>
                  <a:pt x="4053" y="15898"/>
                  <a:pt x="4098" y="15880"/>
                  <a:pt x="4165" y="15901"/>
                </a:cubicBezTo>
                <a:cubicBezTo>
                  <a:pt x="4248" y="15927"/>
                  <a:pt x="4255" y="15919"/>
                  <a:pt x="4239" y="15814"/>
                </a:cubicBezTo>
                <a:cubicBezTo>
                  <a:pt x="4226" y="15733"/>
                  <a:pt x="4240" y="15686"/>
                  <a:pt x="4286" y="15655"/>
                </a:cubicBezTo>
                <a:cubicBezTo>
                  <a:pt x="4324" y="15630"/>
                  <a:pt x="4381" y="15616"/>
                  <a:pt x="4432" y="15614"/>
                </a:cubicBezTo>
                <a:close/>
                <a:moveTo>
                  <a:pt x="1312" y="15800"/>
                </a:moveTo>
                <a:cubicBezTo>
                  <a:pt x="1304" y="15802"/>
                  <a:pt x="1297" y="15802"/>
                  <a:pt x="1289" y="15805"/>
                </a:cubicBezTo>
                <a:cubicBezTo>
                  <a:pt x="1266" y="15817"/>
                  <a:pt x="1273" y="15824"/>
                  <a:pt x="1295" y="15828"/>
                </a:cubicBezTo>
                <a:cubicBezTo>
                  <a:pt x="1295" y="15828"/>
                  <a:pt x="1295" y="15828"/>
                  <a:pt x="1295" y="15828"/>
                </a:cubicBezTo>
                <a:cubicBezTo>
                  <a:pt x="1345" y="15828"/>
                  <a:pt x="1365" y="15818"/>
                  <a:pt x="1341" y="15806"/>
                </a:cubicBezTo>
                <a:cubicBezTo>
                  <a:pt x="1333" y="15802"/>
                  <a:pt x="1322" y="15802"/>
                  <a:pt x="1312" y="15800"/>
                </a:cubicBezTo>
                <a:close/>
                <a:moveTo>
                  <a:pt x="6173" y="15876"/>
                </a:moveTo>
                <a:cubicBezTo>
                  <a:pt x="6412" y="15842"/>
                  <a:pt x="6792" y="16306"/>
                  <a:pt x="6638" y="16446"/>
                </a:cubicBezTo>
                <a:cubicBezTo>
                  <a:pt x="6564" y="16513"/>
                  <a:pt x="6443" y="16448"/>
                  <a:pt x="6443" y="16340"/>
                </a:cubicBezTo>
                <a:cubicBezTo>
                  <a:pt x="6443" y="16274"/>
                  <a:pt x="6438" y="16273"/>
                  <a:pt x="6378" y="16340"/>
                </a:cubicBezTo>
                <a:cubicBezTo>
                  <a:pt x="6342" y="16380"/>
                  <a:pt x="6238" y="16420"/>
                  <a:pt x="6146" y="16427"/>
                </a:cubicBezTo>
                <a:cubicBezTo>
                  <a:pt x="6054" y="16434"/>
                  <a:pt x="5967" y="16455"/>
                  <a:pt x="5953" y="16473"/>
                </a:cubicBezTo>
                <a:cubicBezTo>
                  <a:pt x="5915" y="16520"/>
                  <a:pt x="5839" y="16512"/>
                  <a:pt x="5812" y="16457"/>
                </a:cubicBezTo>
                <a:cubicBezTo>
                  <a:pt x="5799" y="16431"/>
                  <a:pt x="5798" y="16340"/>
                  <a:pt x="5811" y="16256"/>
                </a:cubicBezTo>
                <a:cubicBezTo>
                  <a:pt x="5836" y="16095"/>
                  <a:pt x="6023" y="15898"/>
                  <a:pt x="6173" y="15876"/>
                </a:cubicBezTo>
                <a:close/>
                <a:moveTo>
                  <a:pt x="7053" y="15929"/>
                </a:moveTo>
                <a:cubicBezTo>
                  <a:pt x="7031" y="15935"/>
                  <a:pt x="7020" y="15953"/>
                  <a:pt x="7022" y="15977"/>
                </a:cubicBezTo>
                <a:cubicBezTo>
                  <a:pt x="7023" y="15983"/>
                  <a:pt x="7023" y="15989"/>
                  <a:pt x="7025" y="15995"/>
                </a:cubicBezTo>
                <a:cubicBezTo>
                  <a:pt x="7025" y="15995"/>
                  <a:pt x="7024" y="15995"/>
                  <a:pt x="7025" y="15995"/>
                </a:cubicBezTo>
                <a:cubicBezTo>
                  <a:pt x="7028" y="16006"/>
                  <a:pt x="7034" y="16018"/>
                  <a:pt x="7043" y="16029"/>
                </a:cubicBezTo>
                <a:cubicBezTo>
                  <a:pt x="7060" y="16050"/>
                  <a:pt x="7068" y="16059"/>
                  <a:pt x="7073" y="16054"/>
                </a:cubicBezTo>
                <a:cubicBezTo>
                  <a:pt x="7078" y="16049"/>
                  <a:pt x="7079" y="16030"/>
                  <a:pt x="7079" y="15992"/>
                </a:cubicBezTo>
                <a:cubicBezTo>
                  <a:pt x="7079" y="15959"/>
                  <a:pt x="7067" y="15935"/>
                  <a:pt x="7053" y="15929"/>
                </a:cubicBezTo>
                <a:close/>
                <a:moveTo>
                  <a:pt x="8998" y="15931"/>
                </a:moveTo>
                <a:cubicBezTo>
                  <a:pt x="8982" y="15931"/>
                  <a:pt x="8966" y="15934"/>
                  <a:pt x="8953" y="15940"/>
                </a:cubicBezTo>
                <a:cubicBezTo>
                  <a:pt x="8929" y="15953"/>
                  <a:pt x="8949" y="15962"/>
                  <a:pt x="8998" y="15962"/>
                </a:cubicBezTo>
                <a:cubicBezTo>
                  <a:pt x="9048" y="15962"/>
                  <a:pt x="9068" y="15953"/>
                  <a:pt x="9044" y="15940"/>
                </a:cubicBezTo>
                <a:cubicBezTo>
                  <a:pt x="9031" y="15934"/>
                  <a:pt x="9015" y="15931"/>
                  <a:pt x="8998" y="15931"/>
                </a:cubicBezTo>
                <a:close/>
                <a:moveTo>
                  <a:pt x="9520" y="15981"/>
                </a:moveTo>
                <a:cubicBezTo>
                  <a:pt x="9502" y="15983"/>
                  <a:pt x="9484" y="15988"/>
                  <a:pt x="9470" y="16000"/>
                </a:cubicBezTo>
                <a:cubicBezTo>
                  <a:pt x="9468" y="16002"/>
                  <a:pt x="9467" y="16005"/>
                  <a:pt x="9465" y="16008"/>
                </a:cubicBezTo>
                <a:cubicBezTo>
                  <a:pt x="9453" y="16020"/>
                  <a:pt x="9442" y="16036"/>
                  <a:pt x="9436" y="16058"/>
                </a:cubicBezTo>
                <a:cubicBezTo>
                  <a:pt x="9429" y="16086"/>
                  <a:pt x="9427" y="16100"/>
                  <a:pt x="9433" y="16101"/>
                </a:cubicBezTo>
                <a:cubicBezTo>
                  <a:pt x="9439" y="16102"/>
                  <a:pt x="9452" y="16091"/>
                  <a:pt x="9477" y="16066"/>
                </a:cubicBezTo>
                <a:cubicBezTo>
                  <a:pt x="9546" y="15995"/>
                  <a:pt x="9616" y="16034"/>
                  <a:pt x="9587" y="16127"/>
                </a:cubicBezTo>
                <a:cubicBezTo>
                  <a:pt x="9583" y="16140"/>
                  <a:pt x="9582" y="16150"/>
                  <a:pt x="9584" y="16159"/>
                </a:cubicBezTo>
                <a:cubicBezTo>
                  <a:pt x="9589" y="16184"/>
                  <a:pt x="9625" y="16191"/>
                  <a:pt x="9706" y="16188"/>
                </a:cubicBezTo>
                <a:cubicBezTo>
                  <a:pt x="9784" y="16185"/>
                  <a:pt x="9813" y="16173"/>
                  <a:pt x="9772" y="16160"/>
                </a:cubicBezTo>
                <a:cubicBezTo>
                  <a:pt x="9733" y="16148"/>
                  <a:pt x="9670" y="16099"/>
                  <a:pt x="9634" y="16051"/>
                </a:cubicBezTo>
                <a:cubicBezTo>
                  <a:pt x="9598" y="16004"/>
                  <a:pt x="9556" y="15981"/>
                  <a:pt x="9520" y="15981"/>
                </a:cubicBezTo>
                <a:close/>
                <a:moveTo>
                  <a:pt x="10976" y="16065"/>
                </a:moveTo>
                <a:cubicBezTo>
                  <a:pt x="10962" y="16065"/>
                  <a:pt x="10947" y="16068"/>
                  <a:pt x="10935" y="16073"/>
                </a:cubicBezTo>
                <a:cubicBezTo>
                  <a:pt x="10926" y="16078"/>
                  <a:pt x="10926" y="16081"/>
                  <a:pt x="10925" y="16085"/>
                </a:cubicBezTo>
                <a:cubicBezTo>
                  <a:pt x="10928" y="16091"/>
                  <a:pt x="10946" y="16096"/>
                  <a:pt x="10978" y="16096"/>
                </a:cubicBezTo>
                <a:cubicBezTo>
                  <a:pt x="10989" y="16096"/>
                  <a:pt x="10993" y="16095"/>
                  <a:pt x="11001" y="16094"/>
                </a:cubicBezTo>
                <a:cubicBezTo>
                  <a:pt x="11008" y="16089"/>
                  <a:pt x="11010" y="16083"/>
                  <a:pt x="11004" y="16076"/>
                </a:cubicBezTo>
                <a:cubicBezTo>
                  <a:pt x="10998" y="16069"/>
                  <a:pt x="10988" y="16066"/>
                  <a:pt x="10976" y="16065"/>
                </a:cubicBezTo>
                <a:close/>
                <a:moveTo>
                  <a:pt x="16517" y="16198"/>
                </a:moveTo>
                <a:cubicBezTo>
                  <a:pt x="16484" y="16197"/>
                  <a:pt x="16450" y="16200"/>
                  <a:pt x="16423" y="16205"/>
                </a:cubicBezTo>
                <a:cubicBezTo>
                  <a:pt x="16368" y="16215"/>
                  <a:pt x="16404" y="16224"/>
                  <a:pt x="16503" y="16224"/>
                </a:cubicBezTo>
                <a:cubicBezTo>
                  <a:pt x="16602" y="16224"/>
                  <a:pt x="16647" y="16216"/>
                  <a:pt x="16602" y="16205"/>
                </a:cubicBezTo>
                <a:cubicBezTo>
                  <a:pt x="16580" y="16200"/>
                  <a:pt x="16549" y="16198"/>
                  <a:pt x="16517" y="16198"/>
                </a:cubicBezTo>
                <a:close/>
                <a:moveTo>
                  <a:pt x="10708" y="16213"/>
                </a:moveTo>
                <a:cubicBezTo>
                  <a:pt x="10663" y="16210"/>
                  <a:pt x="10631" y="16224"/>
                  <a:pt x="10654" y="16258"/>
                </a:cubicBezTo>
                <a:cubicBezTo>
                  <a:pt x="10654" y="16258"/>
                  <a:pt x="10653" y="16258"/>
                  <a:pt x="10654" y="16259"/>
                </a:cubicBezTo>
                <a:cubicBezTo>
                  <a:pt x="10654" y="16259"/>
                  <a:pt x="10654" y="16259"/>
                  <a:pt x="10654" y="16259"/>
                </a:cubicBezTo>
                <a:cubicBezTo>
                  <a:pt x="10672" y="16285"/>
                  <a:pt x="10731" y="16311"/>
                  <a:pt x="10785" y="16317"/>
                </a:cubicBezTo>
                <a:cubicBezTo>
                  <a:pt x="10824" y="16321"/>
                  <a:pt x="10846" y="16320"/>
                  <a:pt x="10854" y="16314"/>
                </a:cubicBezTo>
                <a:cubicBezTo>
                  <a:pt x="10858" y="16307"/>
                  <a:pt x="10854" y="16294"/>
                  <a:pt x="10846" y="16279"/>
                </a:cubicBezTo>
                <a:cubicBezTo>
                  <a:pt x="10843" y="16276"/>
                  <a:pt x="10843" y="16274"/>
                  <a:pt x="10840" y="16271"/>
                </a:cubicBezTo>
                <a:cubicBezTo>
                  <a:pt x="10812" y="16236"/>
                  <a:pt x="10753" y="16216"/>
                  <a:pt x="10708" y="16213"/>
                </a:cubicBezTo>
                <a:close/>
                <a:moveTo>
                  <a:pt x="11659" y="16243"/>
                </a:moveTo>
                <a:cubicBezTo>
                  <a:pt x="11646" y="16242"/>
                  <a:pt x="11632" y="16245"/>
                  <a:pt x="11619" y="16251"/>
                </a:cubicBezTo>
                <a:cubicBezTo>
                  <a:pt x="11591" y="16266"/>
                  <a:pt x="11599" y="16276"/>
                  <a:pt x="11641" y="16278"/>
                </a:cubicBezTo>
                <a:cubicBezTo>
                  <a:pt x="11679" y="16280"/>
                  <a:pt x="11700" y="16270"/>
                  <a:pt x="11688" y="16255"/>
                </a:cubicBezTo>
                <a:cubicBezTo>
                  <a:pt x="11682" y="16248"/>
                  <a:pt x="11671" y="16243"/>
                  <a:pt x="11659" y="16243"/>
                </a:cubicBezTo>
                <a:close/>
                <a:moveTo>
                  <a:pt x="18421" y="16329"/>
                </a:moveTo>
                <a:cubicBezTo>
                  <a:pt x="18397" y="16329"/>
                  <a:pt x="18404" y="16350"/>
                  <a:pt x="18449" y="16392"/>
                </a:cubicBezTo>
                <a:cubicBezTo>
                  <a:pt x="18488" y="16428"/>
                  <a:pt x="18502" y="16458"/>
                  <a:pt x="18483" y="16459"/>
                </a:cubicBezTo>
                <a:cubicBezTo>
                  <a:pt x="18464" y="16460"/>
                  <a:pt x="18487" y="16485"/>
                  <a:pt x="18530" y="16514"/>
                </a:cubicBezTo>
                <a:cubicBezTo>
                  <a:pt x="18545" y="16520"/>
                  <a:pt x="18556" y="16526"/>
                  <a:pt x="18566" y="16534"/>
                </a:cubicBezTo>
                <a:cubicBezTo>
                  <a:pt x="18611" y="16558"/>
                  <a:pt x="18659" y="16579"/>
                  <a:pt x="18687" y="16582"/>
                </a:cubicBezTo>
                <a:cubicBezTo>
                  <a:pt x="18698" y="16582"/>
                  <a:pt x="18708" y="16582"/>
                  <a:pt x="18716" y="16580"/>
                </a:cubicBezTo>
                <a:cubicBezTo>
                  <a:pt x="18773" y="16562"/>
                  <a:pt x="18699" y="16464"/>
                  <a:pt x="18563" y="16383"/>
                </a:cubicBezTo>
                <a:cubicBezTo>
                  <a:pt x="18494" y="16348"/>
                  <a:pt x="18443" y="16329"/>
                  <a:pt x="18421" y="16329"/>
                </a:cubicBezTo>
                <a:close/>
                <a:moveTo>
                  <a:pt x="7489" y="16372"/>
                </a:moveTo>
                <a:cubicBezTo>
                  <a:pt x="7486" y="16372"/>
                  <a:pt x="7485" y="16373"/>
                  <a:pt x="7483" y="16373"/>
                </a:cubicBezTo>
                <a:cubicBezTo>
                  <a:pt x="7472" y="16375"/>
                  <a:pt x="7467" y="16380"/>
                  <a:pt x="7472" y="16389"/>
                </a:cubicBezTo>
                <a:cubicBezTo>
                  <a:pt x="7477" y="16400"/>
                  <a:pt x="7494" y="16415"/>
                  <a:pt x="7522" y="16434"/>
                </a:cubicBezTo>
                <a:cubicBezTo>
                  <a:pt x="7567" y="16465"/>
                  <a:pt x="7599" y="16481"/>
                  <a:pt x="7623" y="16489"/>
                </a:cubicBezTo>
                <a:cubicBezTo>
                  <a:pt x="7622" y="16481"/>
                  <a:pt x="7614" y="16467"/>
                  <a:pt x="7595" y="16438"/>
                </a:cubicBezTo>
                <a:cubicBezTo>
                  <a:pt x="7575" y="16408"/>
                  <a:pt x="7542" y="16388"/>
                  <a:pt x="7513" y="16379"/>
                </a:cubicBezTo>
                <a:cubicBezTo>
                  <a:pt x="7505" y="16377"/>
                  <a:pt x="7496" y="16372"/>
                  <a:pt x="7490" y="16372"/>
                </a:cubicBezTo>
                <a:cubicBezTo>
                  <a:pt x="7489" y="16372"/>
                  <a:pt x="7489" y="16372"/>
                  <a:pt x="7489" y="16372"/>
                </a:cubicBezTo>
                <a:close/>
                <a:moveTo>
                  <a:pt x="11097" y="16389"/>
                </a:moveTo>
                <a:cubicBezTo>
                  <a:pt x="11075" y="16392"/>
                  <a:pt x="11063" y="16405"/>
                  <a:pt x="11072" y="16423"/>
                </a:cubicBezTo>
                <a:cubicBezTo>
                  <a:pt x="11077" y="16434"/>
                  <a:pt x="11083" y="16437"/>
                  <a:pt x="11090" y="16444"/>
                </a:cubicBezTo>
                <a:cubicBezTo>
                  <a:pt x="11094" y="16446"/>
                  <a:pt x="11105" y="16455"/>
                  <a:pt x="11108" y="16456"/>
                </a:cubicBezTo>
                <a:cubicBezTo>
                  <a:pt x="11116" y="16452"/>
                  <a:pt x="11127" y="16441"/>
                  <a:pt x="11135" y="16424"/>
                </a:cubicBezTo>
                <a:cubicBezTo>
                  <a:pt x="11137" y="16420"/>
                  <a:pt x="11137" y="16416"/>
                  <a:pt x="11136" y="16413"/>
                </a:cubicBezTo>
                <a:cubicBezTo>
                  <a:pt x="11136" y="16412"/>
                  <a:pt x="11136" y="16411"/>
                  <a:pt x="11136" y="16411"/>
                </a:cubicBezTo>
                <a:cubicBezTo>
                  <a:pt x="11132" y="16401"/>
                  <a:pt x="11115" y="16394"/>
                  <a:pt x="11097" y="16389"/>
                </a:cubicBezTo>
                <a:close/>
                <a:moveTo>
                  <a:pt x="12108" y="16396"/>
                </a:moveTo>
                <a:cubicBezTo>
                  <a:pt x="12098" y="16400"/>
                  <a:pt x="12089" y="16411"/>
                  <a:pt x="12085" y="16426"/>
                </a:cubicBezTo>
                <a:cubicBezTo>
                  <a:pt x="12077" y="16457"/>
                  <a:pt x="12040" y="16482"/>
                  <a:pt x="12004" y="16482"/>
                </a:cubicBezTo>
                <a:cubicBezTo>
                  <a:pt x="11992" y="16482"/>
                  <a:pt x="11982" y="16488"/>
                  <a:pt x="11972" y="16492"/>
                </a:cubicBezTo>
                <a:cubicBezTo>
                  <a:pt x="11965" y="16495"/>
                  <a:pt x="11956" y="16496"/>
                  <a:pt x="11951" y="16501"/>
                </a:cubicBezTo>
                <a:cubicBezTo>
                  <a:pt x="11951" y="16501"/>
                  <a:pt x="11950" y="16501"/>
                  <a:pt x="11950" y="16501"/>
                </a:cubicBezTo>
                <a:cubicBezTo>
                  <a:pt x="11949" y="16502"/>
                  <a:pt x="11949" y="16503"/>
                  <a:pt x="11949" y="16504"/>
                </a:cubicBezTo>
                <a:cubicBezTo>
                  <a:pt x="11938" y="16515"/>
                  <a:pt x="11932" y="16530"/>
                  <a:pt x="11932" y="16546"/>
                </a:cubicBezTo>
                <a:cubicBezTo>
                  <a:pt x="11932" y="16550"/>
                  <a:pt x="11935" y="16553"/>
                  <a:pt x="11936" y="16556"/>
                </a:cubicBezTo>
                <a:cubicBezTo>
                  <a:pt x="11987" y="16600"/>
                  <a:pt x="12225" y="16635"/>
                  <a:pt x="12684" y="16667"/>
                </a:cubicBezTo>
                <a:cubicBezTo>
                  <a:pt x="12855" y="16678"/>
                  <a:pt x="13078" y="16701"/>
                  <a:pt x="13220" y="16720"/>
                </a:cubicBezTo>
                <a:cubicBezTo>
                  <a:pt x="13235" y="16722"/>
                  <a:pt x="13243" y="16722"/>
                  <a:pt x="13259" y="16724"/>
                </a:cubicBezTo>
                <a:cubicBezTo>
                  <a:pt x="13262" y="16724"/>
                  <a:pt x="13266" y="16725"/>
                  <a:pt x="13269" y="16725"/>
                </a:cubicBezTo>
                <a:cubicBezTo>
                  <a:pt x="13274" y="16726"/>
                  <a:pt x="13276" y="16726"/>
                  <a:pt x="13281" y="16727"/>
                </a:cubicBezTo>
                <a:cubicBezTo>
                  <a:pt x="13680" y="16784"/>
                  <a:pt x="13774" y="16780"/>
                  <a:pt x="13774" y="16705"/>
                </a:cubicBezTo>
                <a:cubicBezTo>
                  <a:pt x="13774" y="16667"/>
                  <a:pt x="13740" y="16629"/>
                  <a:pt x="13699" y="16619"/>
                </a:cubicBezTo>
                <a:cubicBezTo>
                  <a:pt x="13602" y="16595"/>
                  <a:pt x="12434" y="16447"/>
                  <a:pt x="12292" y="16441"/>
                </a:cubicBezTo>
                <a:cubicBezTo>
                  <a:pt x="12233" y="16438"/>
                  <a:pt x="12165" y="16421"/>
                  <a:pt x="12142" y="16403"/>
                </a:cubicBezTo>
                <a:cubicBezTo>
                  <a:pt x="12131" y="16394"/>
                  <a:pt x="12118" y="16392"/>
                  <a:pt x="12108" y="16396"/>
                </a:cubicBezTo>
                <a:close/>
                <a:moveTo>
                  <a:pt x="19097" y="16531"/>
                </a:moveTo>
                <a:cubicBezTo>
                  <a:pt x="19061" y="16551"/>
                  <a:pt x="19037" y="16573"/>
                  <a:pt x="19023" y="16593"/>
                </a:cubicBezTo>
                <a:cubicBezTo>
                  <a:pt x="19045" y="16596"/>
                  <a:pt x="19080" y="16578"/>
                  <a:pt x="19095" y="16550"/>
                </a:cubicBezTo>
                <a:cubicBezTo>
                  <a:pt x="19099" y="16541"/>
                  <a:pt x="19099" y="16535"/>
                  <a:pt x="19097" y="16531"/>
                </a:cubicBezTo>
                <a:close/>
                <a:moveTo>
                  <a:pt x="11756" y="16753"/>
                </a:moveTo>
                <a:cubicBezTo>
                  <a:pt x="11751" y="16755"/>
                  <a:pt x="11746" y="16760"/>
                  <a:pt x="11740" y="16767"/>
                </a:cubicBezTo>
                <a:cubicBezTo>
                  <a:pt x="11729" y="16781"/>
                  <a:pt x="11715" y="16803"/>
                  <a:pt x="11702" y="16830"/>
                </a:cubicBezTo>
                <a:cubicBezTo>
                  <a:pt x="11680" y="16874"/>
                  <a:pt x="11671" y="16895"/>
                  <a:pt x="11672" y="16900"/>
                </a:cubicBezTo>
                <a:cubicBezTo>
                  <a:pt x="11673" y="16899"/>
                  <a:pt x="11674" y="16899"/>
                  <a:pt x="11676" y="16898"/>
                </a:cubicBezTo>
                <a:cubicBezTo>
                  <a:pt x="11680" y="16896"/>
                  <a:pt x="11691" y="16884"/>
                  <a:pt x="11719" y="16852"/>
                </a:cubicBezTo>
                <a:cubicBezTo>
                  <a:pt x="11755" y="16809"/>
                  <a:pt x="11776" y="16765"/>
                  <a:pt x="11766" y="16753"/>
                </a:cubicBezTo>
                <a:cubicBezTo>
                  <a:pt x="11764" y="16750"/>
                  <a:pt x="11760" y="16750"/>
                  <a:pt x="11756" y="16753"/>
                </a:cubicBezTo>
                <a:close/>
                <a:moveTo>
                  <a:pt x="13926" y="16778"/>
                </a:moveTo>
                <a:cubicBezTo>
                  <a:pt x="13914" y="16778"/>
                  <a:pt x="13900" y="16781"/>
                  <a:pt x="13887" y="16787"/>
                </a:cubicBezTo>
                <a:cubicBezTo>
                  <a:pt x="13858" y="16801"/>
                  <a:pt x="13867" y="16811"/>
                  <a:pt x="13909" y="16814"/>
                </a:cubicBezTo>
                <a:cubicBezTo>
                  <a:pt x="13946" y="16815"/>
                  <a:pt x="13968" y="16805"/>
                  <a:pt x="13956" y="16790"/>
                </a:cubicBezTo>
                <a:cubicBezTo>
                  <a:pt x="13950" y="16782"/>
                  <a:pt x="13939" y="16779"/>
                  <a:pt x="13926" y="16778"/>
                </a:cubicBezTo>
                <a:close/>
                <a:moveTo>
                  <a:pt x="14361" y="16867"/>
                </a:moveTo>
                <a:cubicBezTo>
                  <a:pt x="14345" y="16867"/>
                  <a:pt x="14329" y="16870"/>
                  <a:pt x="14317" y="16877"/>
                </a:cubicBezTo>
                <a:cubicBezTo>
                  <a:pt x="14292" y="16889"/>
                  <a:pt x="14312" y="16900"/>
                  <a:pt x="14361" y="16900"/>
                </a:cubicBezTo>
                <a:cubicBezTo>
                  <a:pt x="14411" y="16900"/>
                  <a:pt x="14431" y="16889"/>
                  <a:pt x="14406" y="16877"/>
                </a:cubicBezTo>
                <a:cubicBezTo>
                  <a:pt x="14394" y="16870"/>
                  <a:pt x="14378" y="16867"/>
                  <a:pt x="14361" y="16867"/>
                </a:cubicBezTo>
                <a:close/>
                <a:moveTo>
                  <a:pt x="15870" y="16867"/>
                </a:moveTo>
                <a:cubicBezTo>
                  <a:pt x="15858" y="16867"/>
                  <a:pt x="15843" y="16869"/>
                  <a:pt x="15830" y="16876"/>
                </a:cubicBezTo>
                <a:cubicBezTo>
                  <a:pt x="15802" y="16890"/>
                  <a:pt x="15810" y="16901"/>
                  <a:pt x="15852" y="16903"/>
                </a:cubicBezTo>
                <a:cubicBezTo>
                  <a:pt x="15890" y="16905"/>
                  <a:pt x="15912" y="16894"/>
                  <a:pt x="15900" y="16880"/>
                </a:cubicBezTo>
                <a:cubicBezTo>
                  <a:pt x="15894" y="16872"/>
                  <a:pt x="15883" y="16868"/>
                  <a:pt x="15870" y="16867"/>
                </a:cubicBezTo>
                <a:close/>
                <a:moveTo>
                  <a:pt x="13297" y="16869"/>
                </a:moveTo>
                <a:cubicBezTo>
                  <a:pt x="13283" y="16870"/>
                  <a:pt x="13268" y="16871"/>
                  <a:pt x="13256" y="16875"/>
                </a:cubicBezTo>
                <a:cubicBezTo>
                  <a:pt x="13225" y="16885"/>
                  <a:pt x="13242" y="16893"/>
                  <a:pt x="13286" y="16896"/>
                </a:cubicBezTo>
                <a:cubicBezTo>
                  <a:pt x="13351" y="16896"/>
                  <a:pt x="13378" y="16887"/>
                  <a:pt x="13345" y="16876"/>
                </a:cubicBezTo>
                <a:cubicBezTo>
                  <a:pt x="13332" y="16872"/>
                  <a:pt x="13314" y="16871"/>
                  <a:pt x="13297" y="16869"/>
                </a:cubicBezTo>
                <a:close/>
                <a:moveTo>
                  <a:pt x="13601" y="16912"/>
                </a:moveTo>
                <a:cubicBezTo>
                  <a:pt x="13582" y="16911"/>
                  <a:pt x="13561" y="16915"/>
                  <a:pt x="13544" y="16920"/>
                </a:cubicBezTo>
                <a:cubicBezTo>
                  <a:pt x="13509" y="16932"/>
                  <a:pt x="13528" y="16942"/>
                  <a:pt x="13588" y="16943"/>
                </a:cubicBezTo>
                <a:cubicBezTo>
                  <a:pt x="13647" y="16944"/>
                  <a:pt x="13676" y="16934"/>
                  <a:pt x="13651" y="16922"/>
                </a:cubicBezTo>
                <a:cubicBezTo>
                  <a:pt x="13639" y="16916"/>
                  <a:pt x="13621" y="16912"/>
                  <a:pt x="13601" y="16912"/>
                </a:cubicBezTo>
                <a:close/>
                <a:moveTo>
                  <a:pt x="15292" y="16912"/>
                </a:moveTo>
                <a:cubicBezTo>
                  <a:pt x="15266" y="16912"/>
                  <a:pt x="15239" y="16914"/>
                  <a:pt x="15217" y="16920"/>
                </a:cubicBezTo>
                <a:cubicBezTo>
                  <a:pt x="15172" y="16930"/>
                  <a:pt x="15200" y="16939"/>
                  <a:pt x="15279" y="16940"/>
                </a:cubicBezTo>
                <a:cubicBezTo>
                  <a:pt x="15358" y="16940"/>
                  <a:pt x="15395" y="16932"/>
                  <a:pt x="15361" y="16920"/>
                </a:cubicBezTo>
                <a:cubicBezTo>
                  <a:pt x="15344" y="16915"/>
                  <a:pt x="15319" y="16912"/>
                  <a:pt x="15292" y="16912"/>
                </a:cubicBezTo>
                <a:close/>
                <a:moveTo>
                  <a:pt x="15002" y="16913"/>
                </a:moveTo>
                <a:cubicBezTo>
                  <a:pt x="14999" y="16913"/>
                  <a:pt x="14985" y="16928"/>
                  <a:pt x="14958" y="16958"/>
                </a:cubicBezTo>
                <a:cubicBezTo>
                  <a:pt x="14922" y="16998"/>
                  <a:pt x="14904" y="17053"/>
                  <a:pt x="14917" y="17080"/>
                </a:cubicBezTo>
                <a:cubicBezTo>
                  <a:pt x="14918" y="17082"/>
                  <a:pt x="14919" y="17083"/>
                  <a:pt x="14920" y="17084"/>
                </a:cubicBezTo>
                <a:cubicBezTo>
                  <a:pt x="14954" y="17107"/>
                  <a:pt x="14981" y="17122"/>
                  <a:pt x="15000" y="17125"/>
                </a:cubicBezTo>
                <a:cubicBezTo>
                  <a:pt x="15010" y="17119"/>
                  <a:pt x="15003" y="17104"/>
                  <a:pt x="14981" y="17077"/>
                </a:cubicBezTo>
                <a:cubicBezTo>
                  <a:pt x="14949" y="17037"/>
                  <a:pt x="14949" y="17008"/>
                  <a:pt x="14981" y="16954"/>
                </a:cubicBezTo>
                <a:cubicBezTo>
                  <a:pt x="14998" y="16926"/>
                  <a:pt x="15006" y="16912"/>
                  <a:pt x="15002" y="16913"/>
                </a:cubicBezTo>
                <a:close/>
                <a:moveTo>
                  <a:pt x="16065" y="16915"/>
                </a:moveTo>
                <a:cubicBezTo>
                  <a:pt x="16052" y="16916"/>
                  <a:pt x="16038" y="16917"/>
                  <a:pt x="16027" y="16920"/>
                </a:cubicBezTo>
                <a:cubicBezTo>
                  <a:pt x="15993" y="16931"/>
                  <a:pt x="16013" y="16941"/>
                  <a:pt x="16068" y="16942"/>
                </a:cubicBezTo>
                <a:cubicBezTo>
                  <a:pt x="16102" y="16939"/>
                  <a:pt x="16119" y="16932"/>
                  <a:pt x="16098" y="16922"/>
                </a:cubicBezTo>
                <a:cubicBezTo>
                  <a:pt x="16089" y="16917"/>
                  <a:pt x="16077" y="16916"/>
                  <a:pt x="16065" y="16915"/>
                </a:cubicBezTo>
                <a:close/>
                <a:moveTo>
                  <a:pt x="15513" y="16956"/>
                </a:moveTo>
                <a:lnTo>
                  <a:pt x="15423" y="16960"/>
                </a:lnTo>
                <a:lnTo>
                  <a:pt x="15513" y="16996"/>
                </a:lnTo>
                <a:cubicBezTo>
                  <a:pt x="15540" y="17006"/>
                  <a:pt x="15564" y="17010"/>
                  <a:pt x="15592" y="17017"/>
                </a:cubicBezTo>
                <a:cubicBezTo>
                  <a:pt x="15598" y="17019"/>
                  <a:pt x="15617" y="17022"/>
                  <a:pt x="15622" y="17024"/>
                </a:cubicBezTo>
                <a:cubicBezTo>
                  <a:pt x="15651" y="17033"/>
                  <a:pt x="15658" y="17032"/>
                  <a:pt x="15668" y="17034"/>
                </a:cubicBezTo>
                <a:cubicBezTo>
                  <a:pt x="15676" y="17034"/>
                  <a:pt x="15681" y="17034"/>
                  <a:pt x="15684" y="17032"/>
                </a:cubicBezTo>
                <a:cubicBezTo>
                  <a:pt x="15682" y="17026"/>
                  <a:pt x="15669" y="17012"/>
                  <a:pt x="15648" y="16991"/>
                </a:cubicBezTo>
                <a:cubicBezTo>
                  <a:pt x="15616" y="16970"/>
                  <a:pt x="15559" y="16954"/>
                  <a:pt x="15513" y="16956"/>
                </a:cubicBezTo>
                <a:close/>
                <a:moveTo>
                  <a:pt x="13858" y="16957"/>
                </a:moveTo>
                <a:cubicBezTo>
                  <a:pt x="13841" y="16957"/>
                  <a:pt x="13825" y="16960"/>
                  <a:pt x="13813" y="16966"/>
                </a:cubicBezTo>
                <a:cubicBezTo>
                  <a:pt x="13788" y="16979"/>
                  <a:pt x="13808" y="16989"/>
                  <a:pt x="13858" y="16989"/>
                </a:cubicBezTo>
                <a:cubicBezTo>
                  <a:pt x="13907" y="16989"/>
                  <a:pt x="13927" y="16979"/>
                  <a:pt x="13903" y="16966"/>
                </a:cubicBezTo>
                <a:cubicBezTo>
                  <a:pt x="13890" y="16960"/>
                  <a:pt x="13874" y="16957"/>
                  <a:pt x="13858" y="16957"/>
                </a:cubicBezTo>
                <a:close/>
                <a:moveTo>
                  <a:pt x="18686" y="16966"/>
                </a:moveTo>
                <a:cubicBezTo>
                  <a:pt x="18648" y="16970"/>
                  <a:pt x="18622" y="16982"/>
                  <a:pt x="18630" y="17000"/>
                </a:cubicBezTo>
                <a:cubicBezTo>
                  <a:pt x="18641" y="17023"/>
                  <a:pt x="18659" y="17035"/>
                  <a:pt x="18676" y="17037"/>
                </a:cubicBezTo>
                <a:cubicBezTo>
                  <a:pt x="18687" y="17037"/>
                  <a:pt x="18701" y="17031"/>
                  <a:pt x="18716" y="17022"/>
                </a:cubicBezTo>
                <a:cubicBezTo>
                  <a:pt x="18721" y="17017"/>
                  <a:pt x="18726" y="17013"/>
                  <a:pt x="18730" y="17005"/>
                </a:cubicBezTo>
                <a:cubicBezTo>
                  <a:pt x="18739" y="16987"/>
                  <a:pt x="18718" y="16971"/>
                  <a:pt x="18686" y="16966"/>
                </a:cubicBezTo>
                <a:close/>
                <a:moveTo>
                  <a:pt x="15805" y="17059"/>
                </a:moveTo>
                <a:cubicBezTo>
                  <a:pt x="15794" y="17059"/>
                  <a:pt x="15787" y="17060"/>
                  <a:pt x="15782" y="17062"/>
                </a:cubicBezTo>
                <a:cubicBezTo>
                  <a:pt x="15806" y="17080"/>
                  <a:pt x="15836" y="17097"/>
                  <a:pt x="15873" y="17113"/>
                </a:cubicBezTo>
                <a:cubicBezTo>
                  <a:pt x="15894" y="17119"/>
                  <a:pt x="15913" y="17126"/>
                  <a:pt x="15936" y="17131"/>
                </a:cubicBezTo>
                <a:cubicBezTo>
                  <a:pt x="16124" y="17176"/>
                  <a:pt x="16152" y="17177"/>
                  <a:pt x="16089" y="17134"/>
                </a:cubicBezTo>
                <a:cubicBezTo>
                  <a:pt x="16065" y="17117"/>
                  <a:pt x="16009" y="17100"/>
                  <a:pt x="15952" y="17085"/>
                </a:cubicBezTo>
                <a:cubicBezTo>
                  <a:pt x="15951" y="17085"/>
                  <a:pt x="15951" y="17085"/>
                  <a:pt x="15951" y="17085"/>
                </a:cubicBezTo>
                <a:cubicBezTo>
                  <a:pt x="15926" y="17085"/>
                  <a:pt x="15893" y="17077"/>
                  <a:pt x="15862" y="17067"/>
                </a:cubicBezTo>
                <a:cubicBezTo>
                  <a:pt x="15841" y="17064"/>
                  <a:pt x="15819" y="17059"/>
                  <a:pt x="15805" y="17059"/>
                </a:cubicBezTo>
                <a:close/>
                <a:moveTo>
                  <a:pt x="14291" y="17075"/>
                </a:moveTo>
                <a:cubicBezTo>
                  <a:pt x="14282" y="17078"/>
                  <a:pt x="14275" y="17081"/>
                  <a:pt x="14271" y="17085"/>
                </a:cubicBezTo>
                <a:cubicBezTo>
                  <a:pt x="14266" y="17090"/>
                  <a:pt x="14264" y="17095"/>
                  <a:pt x="14265" y="17102"/>
                </a:cubicBezTo>
                <a:cubicBezTo>
                  <a:pt x="14266" y="17108"/>
                  <a:pt x="14262" y="17115"/>
                  <a:pt x="14255" y="17123"/>
                </a:cubicBezTo>
                <a:cubicBezTo>
                  <a:pt x="14248" y="17130"/>
                  <a:pt x="14238" y="17138"/>
                  <a:pt x="14224" y="17146"/>
                </a:cubicBezTo>
                <a:cubicBezTo>
                  <a:pt x="14198" y="17162"/>
                  <a:pt x="14162" y="17177"/>
                  <a:pt x="14121" y="17189"/>
                </a:cubicBezTo>
                <a:cubicBezTo>
                  <a:pt x="14120" y="17189"/>
                  <a:pt x="14119" y="17190"/>
                  <a:pt x="14117" y="17190"/>
                </a:cubicBezTo>
                <a:cubicBezTo>
                  <a:pt x="14116" y="17190"/>
                  <a:pt x="14116" y="17191"/>
                  <a:pt x="14116" y="17191"/>
                </a:cubicBezTo>
                <a:cubicBezTo>
                  <a:pt x="14071" y="17203"/>
                  <a:pt x="14042" y="17217"/>
                  <a:pt x="14019" y="17231"/>
                </a:cubicBezTo>
                <a:cubicBezTo>
                  <a:pt x="14001" y="17243"/>
                  <a:pt x="13987" y="17255"/>
                  <a:pt x="13981" y="17271"/>
                </a:cubicBezTo>
                <a:cubicBezTo>
                  <a:pt x="13980" y="17278"/>
                  <a:pt x="13978" y="17284"/>
                  <a:pt x="13980" y="17291"/>
                </a:cubicBezTo>
                <a:cubicBezTo>
                  <a:pt x="13985" y="17306"/>
                  <a:pt x="13984" y="17320"/>
                  <a:pt x="13981" y="17333"/>
                </a:cubicBezTo>
                <a:cubicBezTo>
                  <a:pt x="13988" y="17362"/>
                  <a:pt x="14000" y="17373"/>
                  <a:pt x="14021" y="17351"/>
                </a:cubicBezTo>
                <a:cubicBezTo>
                  <a:pt x="14043" y="17329"/>
                  <a:pt x="14148" y="17283"/>
                  <a:pt x="14254" y="17249"/>
                </a:cubicBezTo>
                <a:cubicBezTo>
                  <a:pt x="14364" y="17214"/>
                  <a:pt x="14430" y="17178"/>
                  <a:pt x="14450" y="17148"/>
                </a:cubicBezTo>
                <a:cubicBezTo>
                  <a:pt x="14451" y="17147"/>
                  <a:pt x="14451" y="17147"/>
                  <a:pt x="14452" y="17147"/>
                </a:cubicBezTo>
                <a:cubicBezTo>
                  <a:pt x="14455" y="17142"/>
                  <a:pt x="14455" y="17136"/>
                  <a:pt x="14456" y="17131"/>
                </a:cubicBezTo>
                <a:cubicBezTo>
                  <a:pt x="14456" y="17129"/>
                  <a:pt x="14457" y="17126"/>
                  <a:pt x="14457" y="17124"/>
                </a:cubicBezTo>
                <a:cubicBezTo>
                  <a:pt x="14457" y="17124"/>
                  <a:pt x="14457" y="17123"/>
                  <a:pt x="14457" y="17123"/>
                </a:cubicBezTo>
                <a:cubicBezTo>
                  <a:pt x="14456" y="17122"/>
                  <a:pt x="14454" y="17121"/>
                  <a:pt x="14454" y="17120"/>
                </a:cubicBezTo>
                <a:cubicBezTo>
                  <a:pt x="14452" y="17114"/>
                  <a:pt x="14449" y="17109"/>
                  <a:pt x="14443" y="17105"/>
                </a:cubicBezTo>
                <a:cubicBezTo>
                  <a:pt x="14429" y="17093"/>
                  <a:pt x="14403" y="17083"/>
                  <a:pt x="14365" y="17076"/>
                </a:cubicBezTo>
                <a:cubicBezTo>
                  <a:pt x="14335" y="17070"/>
                  <a:pt x="14309" y="17071"/>
                  <a:pt x="14291" y="17075"/>
                </a:cubicBezTo>
                <a:close/>
                <a:moveTo>
                  <a:pt x="18705" y="17111"/>
                </a:moveTo>
                <a:cubicBezTo>
                  <a:pt x="18698" y="17111"/>
                  <a:pt x="18686" y="17119"/>
                  <a:pt x="18676" y="17124"/>
                </a:cubicBezTo>
                <a:cubicBezTo>
                  <a:pt x="18667" y="17128"/>
                  <a:pt x="18660" y="17129"/>
                  <a:pt x="18650" y="17137"/>
                </a:cubicBezTo>
                <a:cubicBezTo>
                  <a:pt x="18625" y="17157"/>
                  <a:pt x="18607" y="17194"/>
                  <a:pt x="18598" y="17231"/>
                </a:cubicBezTo>
                <a:cubicBezTo>
                  <a:pt x="18619" y="17270"/>
                  <a:pt x="18649" y="17269"/>
                  <a:pt x="18703" y="17229"/>
                </a:cubicBezTo>
                <a:cubicBezTo>
                  <a:pt x="18730" y="17186"/>
                  <a:pt x="18740" y="17148"/>
                  <a:pt x="18731" y="17128"/>
                </a:cubicBezTo>
                <a:cubicBezTo>
                  <a:pt x="18729" y="17125"/>
                  <a:pt x="18728" y="17122"/>
                  <a:pt x="18726" y="17120"/>
                </a:cubicBezTo>
                <a:cubicBezTo>
                  <a:pt x="18723" y="17117"/>
                  <a:pt x="18719" y="17115"/>
                  <a:pt x="18715" y="17114"/>
                </a:cubicBezTo>
                <a:cubicBezTo>
                  <a:pt x="18712" y="17113"/>
                  <a:pt x="18709" y="17111"/>
                  <a:pt x="18705" y="17111"/>
                </a:cubicBezTo>
                <a:close/>
                <a:moveTo>
                  <a:pt x="19219" y="17132"/>
                </a:moveTo>
                <a:cubicBezTo>
                  <a:pt x="19216" y="17136"/>
                  <a:pt x="19215" y="17138"/>
                  <a:pt x="19211" y="17142"/>
                </a:cubicBezTo>
                <a:cubicBezTo>
                  <a:pt x="19122" y="17241"/>
                  <a:pt x="19122" y="17245"/>
                  <a:pt x="19188" y="17187"/>
                </a:cubicBezTo>
                <a:cubicBezTo>
                  <a:pt x="19188" y="17186"/>
                  <a:pt x="19189" y="17186"/>
                  <a:pt x="19189" y="17185"/>
                </a:cubicBezTo>
                <a:cubicBezTo>
                  <a:pt x="19211" y="17151"/>
                  <a:pt x="19220" y="17135"/>
                  <a:pt x="19219" y="17132"/>
                </a:cubicBezTo>
                <a:close/>
                <a:moveTo>
                  <a:pt x="14607" y="17134"/>
                </a:moveTo>
                <a:cubicBezTo>
                  <a:pt x="14551" y="17136"/>
                  <a:pt x="14523" y="17138"/>
                  <a:pt x="14519" y="17143"/>
                </a:cubicBezTo>
                <a:cubicBezTo>
                  <a:pt x="14515" y="17149"/>
                  <a:pt x="14535" y="17157"/>
                  <a:pt x="14578" y="17174"/>
                </a:cubicBezTo>
                <a:cubicBezTo>
                  <a:pt x="14627" y="17194"/>
                  <a:pt x="14670" y="17212"/>
                  <a:pt x="14674" y="17214"/>
                </a:cubicBezTo>
                <a:cubicBezTo>
                  <a:pt x="14678" y="17217"/>
                  <a:pt x="14692" y="17199"/>
                  <a:pt x="14704" y="17174"/>
                </a:cubicBezTo>
                <a:cubicBezTo>
                  <a:pt x="14707" y="17168"/>
                  <a:pt x="14707" y="17162"/>
                  <a:pt x="14704" y="17156"/>
                </a:cubicBezTo>
                <a:cubicBezTo>
                  <a:pt x="14701" y="17151"/>
                  <a:pt x="14695" y="17147"/>
                  <a:pt x="14687" y="17143"/>
                </a:cubicBezTo>
                <a:cubicBezTo>
                  <a:pt x="14687" y="17143"/>
                  <a:pt x="14687" y="17143"/>
                  <a:pt x="14686" y="17143"/>
                </a:cubicBezTo>
                <a:cubicBezTo>
                  <a:pt x="14669" y="17136"/>
                  <a:pt x="14642" y="17133"/>
                  <a:pt x="14607" y="17134"/>
                </a:cubicBezTo>
                <a:close/>
                <a:moveTo>
                  <a:pt x="15313" y="17136"/>
                </a:moveTo>
                <a:cubicBezTo>
                  <a:pt x="15275" y="17134"/>
                  <a:pt x="15244" y="17137"/>
                  <a:pt x="15224" y="17144"/>
                </a:cubicBezTo>
                <a:cubicBezTo>
                  <a:pt x="15220" y="17145"/>
                  <a:pt x="15219" y="17148"/>
                  <a:pt x="15216" y="17149"/>
                </a:cubicBezTo>
                <a:cubicBezTo>
                  <a:pt x="15210" y="17152"/>
                  <a:pt x="15203" y="17155"/>
                  <a:pt x="15200" y="17160"/>
                </a:cubicBezTo>
                <a:cubicBezTo>
                  <a:pt x="15191" y="17172"/>
                  <a:pt x="15192" y="17187"/>
                  <a:pt x="15205" y="17207"/>
                </a:cubicBezTo>
                <a:cubicBezTo>
                  <a:pt x="15214" y="17221"/>
                  <a:pt x="15229" y="17235"/>
                  <a:pt x="15249" y="17252"/>
                </a:cubicBezTo>
                <a:cubicBezTo>
                  <a:pt x="15256" y="17258"/>
                  <a:pt x="15268" y="17266"/>
                  <a:pt x="15277" y="17272"/>
                </a:cubicBezTo>
                <a:cubicBezTo>
                  <a:pt x="15299" y="17289"/>
                  <a:pt x="15321" y="17305"/>
                  <a:pt x="15353" y="17324"/>
                </a:cubicBezTo>
                <a:cubicBezTo>
                  <a:pt x="15481" y="17400"/>
                  <a:pt x="15487" y="17412"/>
                  <a:pt x="15428" y="17465"/>
                </a:cubicBezTo>
                <a:cubicBezTo>
                  <a:pt x="15427" y="17466"/>
                  <a:pt x="15427" y="17466"/>
                  <a:pt x="15426" y="17467"/>
                </a:cubicBezTo>
                <a:cubicBezTo>
                  <a:pt x="15410" y="17482"/>
                  <a:pt x="15396" y="17499"/>
                  <a:pt x="15386" y="17516"/>
                </a:cubicBezTo>
                <a:cubicBezTo>
                  <a:pt x="15385" y="17516"/>
                  <a:pt x="15385" y="17517"/>
                  <a:pt x="15384" y="17517"/>
                </a:cubicBezTo>
                <a:cubicBezTo>
                  <a:pt x="15374" y="17534"/>
                  <a:pt x="15367" y="17550"/>
                  <a:pt x="15368" y="17561"/>
                </a:cubicBezTo>
                <a:cubicBezTo>
                  <a:pt x="15369" y="17566"/>
                  <a:pt x="15366" y="17571"/>
                  <a:pt x="15362" y="17577"/>
                </a:cubicBezTo>
                <a:cubicBezTo>
                  <a:pt x="15351" y="17592"/>
                  <a:pt x="15323" y="17606"/>
                  <a:pt x="15290" y="17611"/>
                </a:cubicBezTo>
                <a:cubicBezTo>
                  <a:pt x="15260" y="17616"/>
                  <a:pt x="15233" y="17640"/>
                  <a:pt x="15208" y="17670"/>
                </a:cubicBezTo>
                <a:cubicBezTo>
                  <a:pt x="15216" y="17690"/>
                  <a:pt x="15209" y="17717"/>
                  <a:pt x="15190" y="17731"/>
                </a:cubicBezTo>
                <a:cubicBezTo>
                  <a:pt x="15170" y="17747"/>
                  <a:pt x="15154" y="17779"/>
                  <a:pt x="15154" y="17804"/>
                </a:cubicBezTo>
                <a:cubicBezTo>
                  <a:pt x="15154" y="17828"/>
                  <a:pt x="15170" y="17836"/>
                  <a:pt x="15190" y="17821"/>
                </a:cubicBezTo>
                <a:cubicBezTo>
                  <a:pt x="15209" y="17806"/>
                  <a:pt x="15235" y="17822"/>
                  <a:pt x="15246" y="17858"/>
                </a:cubicBezTo>
                <a:cubicBezTo>
                  <a:pt x="15256" y="17889"/>
                  <a:pt x="15288" y="17919"/>
                  <a:pt x="15323" y="17937"/>
                </a:cubicBezTo>
                <a:cubicBezTo>
                  <a:pt x="15336" y="17943"/>
                  <a:pt x="15348" y="17948"/>
                  <a:pt x="15357" y="17955"/>
                </a:cubicBezTo>
                <a:cubicBezTo>
                  <a:pt x="15392" y="17969"/>
                  <a:pt x="15401" y="17984"/>
                  <a:pt x="15388" y="18012"/>
                </a:cubicBezTo>
                <a:cubicBezTo>
                  <a:pt x="15387" y="18016"/>
                  <a:pt x="15384" y="18019"/>
                  <a:pt x="15382" y="18023"/>
                </a:cubicBezTo>
                <a:cubicBezTo>
                  <a:pt x="15379" y="18027"/>
                  <a:pt x="15378" y="18031"/>
                  <a:pt x="15375" y="18037"/>
                </a:cubicBezTo>
                <a:cubicBezTo>
                  <a:pt x="15340" y="18088"/>
                  <a:pt x="15347" y="18105"/>
                  <a:pt x="15408" y="18125"/>
                </a:cubicBezTo>
                <a:cubicBezTo>
                  <a:pt x="15460" y="18142"/>
                  <a:pt x="15475" y="18169"/>
                  <a:pt x="15455" y="18209"/>
                </a:cubicBezTo>
                <a:cubicBezTo>
                  <a:pt x="15406" y="18306"/>
                  <a:pt x="15410" y="18371"/>
                  <a:pt x="15465" y="18398"/>
                </a:cubicBezTo>
                <a:cubicBezTo>
                  <a:pt x="15486" y="18407"/>
                  <a:pt x="15497" y="18428"/>
                  <a:pt x="15497" y="18449"/>
                </a:cubicBezTo>
                <a:cubicBezTo>
                  <a:pt x="15497" y="18450"/>
                  <a:pt x="15498" y="18450"/>
                  <a:pt x="15498" y="18451"/>
                </a:cubicBezTo>
                <a:cubicBezTo>
                  <a:pt x="15498" y="18451"/>
                  <a:pt x="15498" y="18451"/>
                  <a:pt x="15498" y="18451"/>
                </a:cubicBezTo>
                <a:cubicBezTo>
                  <a:pt x="15498" y="18454"/>
                  <a:pt x="15497" y="18457"/>
                  <a:pt x="15496" y="18459"/>
                </a:cubicBezTo>
                <a:cubicBezTo>
                  <a:pt x="15495" y="18463"/>
                  <a:pt x="15496" y="18468"/>
                  <a:pt x="15494" y="18471"/>
                </a:cubicBezTo>
                <a:cubicBezTo>
                  <a:pt x="15483" y="18493"/>
                  <a:pt x="15496" y="18502"/>
                  <a:pt x="15520" y="18504"/>
                </a:cubicBezTo>
                <a:cubicBezTo>
                  <a:pt x="15529" y="18503"/>
                  <a:pt x="15533" y="18505"/>
                  <a:pt x="15546" y="18501"/>
                </a:cubicBezTo>
                <a:cubicBezTo>
                  <a:pt x="15601" y="18483"/>
                  <a:pt x="15633" y="18498"/>
                  <a:pt x="15650" y="18551"/>
                </a:cubicBezTo>
                <a:cubicBezTo>
                  <a:pt x="15664" y="18593"/>
                  <a:pt x="15707" y="18680"/>
                  <a:pt x="15747" y="18744"/>
                </a:cubicBezTo>
                <a:cubicBezTo>
                  <a:pt x="15764" y="18772"/>
                  <a:pt x="15781" y="18794"/>
                  <a:pt x="15795" y="18812"/>
                </a:cubicBezTo>
                <a:cubicBezTo>
                  <a:pt x="15795" y="18812"/>
                  <a:pt x="15795" y="18812"/>
                  <a:pt x="15796" y="18813"/>
                </a:cubicBezTo>
                <a:cubicBezTo>
                  <a:pt x="15813" y="18829"/>
                  <a:pt x="15826" y="18837"/>
                  <a:pt x="15833" y="18836"/>
                </a:cubicBezTo>
                <a:cubicBezTo>
                  <a:pt x="15836" y="18823"/>
                  <a:pt x="15828" y="18797"/>
                  <a:pt x="15811" y="18770"/>
                </a:cubicBezTo>
                <a:cubicBezTo>
                  <a:pt x="15751" y="18678"/>
                  <a:pt x="15720" y="18436"/>
                  <a:pt x="15764" y="18402"/>
                </a:cubicBezTo>
                <a:cubicBezTo>
                  <a:pt x="15766" y="18400"/>
                  <a:pt x="15768" y="18397"/>
                  <a:pt x="15770" y="18395"/>
                </a:cubicBezTo>
                <a:cubicBezTo>
                  <a:pt x="15777" y="18388"/>
                  <a:pt x="15781" y="18376"/>
                  <a:pt x="15784" y="18362"/>
                </a:cubicBezTo>
                <a:cubicBezTo>
                  <a:pt x="15789" y="18339"/>
                  <a:pt x="15789" y="18311"/>
                  <a:pt x="15782" y="18284"/>
                </a:cubicBezTo>
                <a:cubicBezTo>
                  <a:pt x="15769" y="18232"/>
                  <a:pt x="15786" y="18146"/>
                  <a:pt x="15824" y="18076"/>
                </a:cubicBezTo>
                <a:cubicBezTo>
                  <a:pt x="15850" y="18027"/>
                  <a:pt x="15871" y="17953"/>
                  <a:pt x="15884" y="17885"/>
                </a:cubicBezTo>
                <a:cubicBezTo>
                  <a:pt x="15888" y="17856"/>
                  <a:pt x="15894" y="17826"/>
                  <a:pt x="15894" y="17802"/>
                </a:cubicBezTo>
                <a:cubicBezTo>
                  <a:pt x="15893" y="17741"/>
                  <a:pt x="15888" y="17705"/>
                  <a:pt x="15875" y="17678"/>
                </a:cubicBezTo>
                <a:cubicBezTo>
                  <a:pt x="15857" y="17655"/>
                  <a:pt x="15826" y="17639"/>
                  <a:pt x="15772" y="17617"/>
                </a:cubicBezTo>
                <a:cubicBezTo>
                  <a:pt x="15731" y="17601"/>
                  <a:pt x="15697" y="17584"/>
                  <a:pt x="15668" y="17568"/>
                </a:cubicBezTo>
                <a:cubicBezTo>
                  <a:pt x="15635" y="17551"/>
                  <a:pt x="15606" y="17534"/>
                  <a:pt x="15593" y="17520"/>
                </a:cubicBezTo>
                <a:cubicBezTo>
                  <a:pt x="15568" y="17495"/>
                  <a:pt x="15559" y="17475"/>
                  <a:pt x="15561" y="17460"/>
                </a:cubicBezTo>
                <a:cubicBezTo>
                  <a:pt x="15561" y="17458"/>
                  <a:pt x="15563" y="17457"/>
                  <a:pt x="15564" y="17455"/>
                </a:cubicBezTo>
                <a:cubicBezTo>
                  <a:pt x="15566" y="17449"/>
                  <a:pt x="15570" y="17445"/>
                  <a:pt x="15576" y="17441"/>
                </a:cubicBezTo>
                <a:cubicBezTo>
                  <a:pt x="15579" y="17439"/>
                  <a:pt x="15583" y="17437"/>
                  <a:pt x="15587" y="17436"/>
                </a:cubicBezTo>
                <a:cubicBezTo>
                  <a:pt x="15591" y="17435"/>
                  <a:pt x="15596" y="17435"/>
                  <a:pt x="15600" y="17434"/>
                </a:cubicBezTo>
                <a:cubicBezTo>
                  <a:pt x="15619" y="17430"/>
                  <a:pt x="15643" y="17431"/>
                  <a:pt x="15675" y="17435"/>
                </a:cubicBezTo>
                <a:cubicBezTo>
                  <a:pt x="15679" y="17436"/>
                  <a:pt x="15682" y="17436"/>
                  <a:pt x="15686" y="17437"/>
                </a:cubicBezTo>
                <a:cubicBezTo>
                  <a:pt x="15719" y="17442"/>
                  <a:pt x="15756" y="17450"/>
                  <a:pt x="15801" y="17465"/>
                </a:cubicBezTo>
                <a:cubicBezTo>
                  <a:pt x="15802" y="17465"/>
                  <a:pt x="15802" y="17465"/>
                  <a:pt x="15802" y="17465"/>
                </a:cubicBezTo>
                <a:cubicBezTo>
                  <a:pt x="15807" y="17467"/>
                  <a:pt x="15811" y="17467"/>
                  <a:pt x="15816" y="17469"/>
                </a:cubicBezTo>
                <a:cubicBezTo>
                  <a:pt x="15959" y="17515"/>
                  <a:pt x="16012" y="17523"/>
                  <a:pt x="16041" y="17498"/>
                </a:cubicBezTo>
                <a:cubicBezTo>
                  <a:pt x="16030" y="17481"/>
                  <a:pt x="16037" y="17444"/>
                  <a:pt x="16058" y="17413"/>
                </a:cubicBezTo>
                <a:cubicBezTo>
                  <a:pt x="16065" y="17402"/>
                  <a:pt x="16068" y="17395"/>
                  <a:pt x="16072" y="17386"/>
                </a:cubicBezTo>
                <a:cubicBezTo>
                  <a:pt x="16055" y="17349"/>
                  <a:pt x="15994" y="17316"/>
                  <a:pt x="15885" y="17275"/>
                </a:cubicBezTo>
                <a:cubicBezTo>
                  <a:pt x="15836" y="17259"/>
                  <a:pt x="15788" y="17244"/>
                  <a:pt x="15714" y="17220"/>
                </a:cubicBezTo>
                <a:cubicBezTo>
                  <a:pt x="15667" y="17205"/>
                  <a:pt x="15625" y="17194"/>
                  <a:pt x="15584" y="17184"/>
                </a:cubicBezTo>
                <a:cubicBezTo>
                  <a:pt x="15572" y="17180"/>
                  <a:pt x="15557" y="17176"/>
                  <a:pt x="15546" y="17173"/>
                </a:cubicBezTo>
                <a:cubicBezTo>
                  <a:pt x="15544" y="17172"/>
                  <a:pt x="15543" y="17173"/>
                  <a:pt x="15541" y="17172"/>
                </a:cubicBezTo>
                <a:cubicBezTo>
                  <a:pt x="15514" y="17165"/>
                  <a:pt x="15491" y="17161"/>
                  <a:pt x="15466" y="17156"/>
                </a:cubicBezTo>
                <a:cubicBezTo>
                  <a:pt x="15418" y="17147"/>
                  <a:pt x="15374" y="17140"/>
                  <a:pt x="15338" y="17138"/>
                </a:cubicBezTo>
                <a:cubicBezTo>
                  <a:pt x="15330" y="17137"/>
                  <a:pt x="15321" y="17136"/>
                  <a:pt x="15313" y="17136"/>
                </a:cubicBezTo>
                <a:close/>
                <a:moveTo>
                  <a:pt x="12925" y="17231"/>
                </a:moveTo>
                <a:lnTo>
                  <a:pt x="12825" y="17241"/>
                </a:lnTo>
                <a:lnTo>
                  <a:pt x="12799" y="17245"/>
                </a:lnTo>
                <a:lnTo>
                  <a:pt x="12899" y="17299"/>
                </a:lnTo>
                <a:cubicBezTo>
                  <a:pt x="12920" y="17310"/>
                  <a:pt x="12937" y="17321"/>
                  <a:pt x="12949" y="17330"/>
                </a:cubicBezTo>
                <a:cubicBezTo>
                  <a:pt x="12986" y="17357"/>
                  <a:pt x="12985" y="17379"/>
                  <a:pt x="12957" y="17420"/>
                </a:cubicBezTo>
                <a:cubicBezTo>
                  <a:pt x="12945" y="17438"/>
                  <a:pt x="12937" y="17455"/>
                  <a:pt x="12933" y="17467"/>
                </a:cubicBezTo>
                <a:cubicBezTo>
                  <a:pt x="12933" y="17467"/>
                  <a:pt x="12933" y="17467"/>
                  <a:pt x="12933" y="17468"/>
                </a:cubicBezTo>
                <a:cubicBezTo>
                  <a:pt x="12931" y="17473"/>
                  <a:pt x="12931" y="17478"/>
                  <a:pt x="12931" y="17481"/>
                </a:cubicBezTo>
                <a:cubicBezTo>
                  <a:pt x="12932" y="17485"/>
                  <a:pt x="12934" y="17487"/>
                  <a:pt x="12937" y="17487"/>
                </a:cubicBezTo>
                <a:cubicBezTo>
                  <a:pt x="12967" y="17487"/>
                  <a:pt x="12953" y="17527"/>
                  <a:pt x="12924" y="17569"/>
                </a:cubicBezTo>
                <a:cubicBezTo>
                  <a:pt x="12923" y="17572"/>
                  <a:pt x="12923" y="17573"/>
                  <a:pt x="12922" y="17576"/>
                </a:cubicBezTo>
                <a:cubicBezTo>
                  <a:pt x="12903" y="17619"/>
                  <a:pt x="12860" y="17654"/>
                  <a:pt x="12820" y="17663"/>
                </a:cubicBezTo>
                <a:cubicBezTo>
                  <a:pt x="12815" y="17665"/>
                  <a:pt x="12808" y="17671"/>
                  <a:pt x="12803" y="17671"/>
                </a:cubicBezTo>
                <a:cubicBezTo>
                  <a:pt x="12751" y="17675"/>
                  <a:pt x="12764" y="17686"/>
                  <a:pt x="12842" y="17704"/>
                </a:cubicBezTo>
                <a:cubicBezTo>
                  <a:pt x="12907" y="17719"/>
                  <a:pt x="12956" y="17752"/>
                  <a:pt x="12950" y="17776"/>
                </a:cubicBezTo>
                <a:cubicBezTo>
                  <a:pt x="12944" y="17800"/>
                  <a:pt x="13053" y="17843"/>
                  <a:pt x="13192" y="17871"/>
                </a:cubicBezTo>
                <a:cubicBezTo>
                  <a:pt x="13199" y="17872"/>
                  <a:pt x="13200" y="17872"/>
                  <a:pt x="13207" y="17873"/>
                </a:cubicBezTo>
                <a:cubicBezTo>
                  <a:pt x="13259" y="17879"/>
                  <a:pt x="13312" y="17885"/>
                  <a:pt x="13361" y="17896"/>
                </a:cubicBezTo>
                <a:cubicBezTo>
                  <a:pt x="13446" y="17916"/>
                  <a:pt x="13480" y="17916"/>
                  <a:pt x="13502" y="17881"/>
                </a:cubicBezTo>
                <a:cubicBezTo>
                  <a:pt x="13506" y="17871"/>
                  <a:pt x="13510" y="17862"/>
                  <a:pt x="13514" y="17851"/>
                </a:cubicBezTo>
                <a:cubicBezTo>
                  <a:pt x="13515" y="17846"/>
                  <a:pt x="13518" y="17842"/>
                  <a:pt x="13520" y="17836"/>
                </a:cubicBezTo>
                <a:cubicBezTo>
                  <a:pt x="13520" y="17835"/>
                  <a:pt x="13520" y="17834"/>
                  <a:pt x="13520" y="17833"/>
                </a:cubicBezTo>
                <a:cubicBezTo>
                  <a:pt x="13522" y="17829"/>
                  <a:pt x="13522" y="17825"/>
                  <a:pt x="13523" y="17821"/>
                </a:cubicBezTo>
                <a:cubicBezTo>
                  <a:pt x="13538" y="17768"/>
                  <a:pt x="13551" y="17700"/>
                  <a:pt x="13551" y="17665"/>
                </a:cubicBezTo>
                <a:cubicBezTo>
                  <a:pt x="13551" y="17644"/>
                  <a:pt x="13560" y="17627"/>
                  <a:pt x="13576" y="17616"/>
                </a:cubicBezTo>
                <a:cubicBezTo>
                  <a:pt x="13592" y="17604"/>
                  <a:pt x="13615" y="17597"/>
                  <a:pt x="13644" y="17596"/>
                </a:cubicBezTo>
                <a:cubicBezTo>
                  <a:pt x="13661" y="17595"/>
                  <a:pt x="13683" y="17587"/>
                  <a:pt x="13705" y="17580"/>
                </a:cubicBezTo>
                <a:cubicBezTo>
                  <a:pt x="13745" y="17564"/>
                  <a:pt x="13794" y="17533"/>
                  <a:pt x="13844" y="17499"/>
                </a:cubicBezTo>
                <a:lnTo>
                  <a:pt x="13902" y="17449"/>
                </a:lnTo>
                <a:lnTo>
                  <a:pt x="13763" y="17400"/>
                </a:lnTo>
                <a:cubicBezTo>
                  <a:pt x="13537" y="17321"/>
                  <a:pt x="13064" y="17227"/>
                  <a:pt x="12925" y="17231"/>
                </a:cubicBezTo>
                <a:close/>
                <a:moveTo>
                  <a:pt x="19058" y="17285"/>
                </a:moveTo>
                <a:cubicBezTo>
                  <a:pt x="19052" y="17282"/>
                  <a:pt x="19041" y="17284"/>
                  <a:pt x="19025" y="17291"/>
                </a:cubicBezTo>
                <a:cubicBezTo>
                  <a:pt x="18994" y="17306"/>
                  <a:pt x="18969" y="17325"/>
                  <a:pt x="18969" y="17335"/>
                </a:cubicBezTo>
                <a:cubicBezTo>
                  <a:pt x="18969" y="17353"/>
                  <a:pt x="18986" y="17357"/>
                  <a:pt x="19005" y="17351"/>
                </a:cubicBezTo>
                <a:cubicBezTo>
                  <a:pt x="19015" y="17348"/>
                  <a:pt x="19026" y="17343"/>
                  <a:pt x="19036" y="17336"/>
                </a:cubicBezTo>
                <a:cubicBezTo>
                  <a:pt x="19045" y="17328"/>
                  <a:pt x="19053" y="17319"/>
                  <a:pt x="19059" y="17308"/>
                </a:cubicBezTo>
                <a:cubicBezTo>
                  <a:pt x="19065" y="17296"/>
                  <a:pt x="19064" y="17288"/>
                  <a:pt x="19058" y="17285"/>
                </a:cubicBezTo>
                <a:close/>
                <a:moveTo>
                  <a:pt x="15136" y="17402"/>
                </a:moveTo>
                <a:cubicBezTo>
                  <a:pt x="15118" y="17402"/>
                  <a:pt x="15121" y="17415"/>
                  <a:pt x="15154" y="17442"/>
                </a:cubicBezTo>
                <a:cubicBezTo>
                  <a:pt x="15183" y="17465"/>
                  <a:pt x="15232" y="17484"/>
                  <a:pt x="15261" y="17483"/>
                </a:cubicBezTo>
                <a:cubicBezTo>
                  <a:pt x="15270" y="17482"/>
                  <a:pt x="15277" y="17481"/>
                  <a:pt x="15280" y="17479"/>
                </a:cubicBezTo>
                <a:cubicBezTo>
                  <a:pt x="15284" y="17477"/>
                  <a:pt x="15285" y="17475"/>
                  <a:pt x="15283" y="17471"/>
                </a:cubicBezTo>
                <a:cubicBezTo>
                  <a:pt x="15280" y="17464"/>
                  <a:pt x="15267" y="17454"/>
                  <a:pt x="15243" y="17442"/>
                </a:cubicBezTo>
                <a:cubicBezTo>
                  <a:pt x="15194" y="17415"/>
                  <a:pt x="15155" y="17402"/>
                  <a:pt x="15136" y="17402"/>
                </a:cubicBezTo>
                <a:close/>
                <a:moveTo>
                  <a:pt x="7911" y="17412"/>
                </a:moveTo>
                <a:cubicBezTo>
                  <a:pt x="7891" y="17413"/>
                  <a:pt x="7874" y="17414"/>
                  <a:pt x="7857" y="17417"/>
                </a:cubicBezTo>
                <a:cubicBezTo>
                  <a:pt x="7854" y="17429"/>
                  <a:pt x="7854" y="17445"/>
                  <a:pt x="7861" y="17470"/>
                </a:cubicBezTo>
                <a:cubicBezTo>
                  <a:pt x="7874" y="17510"/>
                  <a:pt x="7864" y="17575"/>
                  <a:pt x="7839" y="17615"/>
                </a:cubicBezTo>
                <a:cubicBezTo>
                  <a:pt x="7815" y="17655"/>
                  <a:pt x="7839" y="17638"/>
                  <a:pt x="7893" y="17579"/>
                </a:cubicBezTo>
                <a:cubicBezTo>
                  <a:pt x="7966" y="17499"/>
                  <a:pt x="7979" y="17461"/>
                  <a:pt x="7946" y="17435"/>
                </a:cubicBezTo>
                <a:cubicBezTo>
                  <a:pt x="7932" y="17424"/>
                  <a:pt x="7921" y="17418"/>
                  <a:pt x="7911" y="17412"/>
                </a:cubicBezTo>
                <a:close/>
                <a:moveTo>
                  <a:pt x="11034" y="17531"/>
                </a:moveTo>
                <a:cubicBezTo>
                  <a:pt x="11025" y="17531"/>
                  <a:pt x="11008" y="17551"/>
                  <a:pt x="10996" y="17576"/>
                </a:cubicBezTo>
                <a:cubicBezTo>
                  <a:pt x="10984" y="17600"/>
                  <a:pt x="10991" y="17620"/>
                  <a:pt x="11012" y="17620"/>
                </a:cubicBezTo>
                <a:cubicBezTo>
                  <a:pt x="11022" y="17620"/>
                  <a:pt x="11032" y="17615"/>
                  <a:pt x="11039" y="17607"/>
                </a:cubicBezTo>
                <a:cubicBezTo>
                  <a:pt x="11046" y="17599"/>
                  <a:pt x="11050" y="17588"/>
                  <a:pt x="11050" y="17576"/>
                </a:cubicBezTo>
                <a:cubicBezTo>
                  <a:pt x="11050" y="17564"/>
                  <a:pt x="11048" y="17552"/>
                  <a:pt x="11045" y="17544"/>
                </a:cubicBezTo>
                <a:cubicBezTo>
                  <a:pt x="11042" y="17536"/>
                  <a:pt x="11039" y="17531"/>
                  <a:pt x="11034" y="17531"/>
                </a:cubicBezTo>
                <a:close/>
                <a:moveTo>
                  <a:pt x="10898" y="17550"/>
                </a:moveTo>
                <a:cubicBezTo>
                  <a:pt x="10890" y="17548"/>
                  <a:pt x="10881" y="17551"/>
                  <a:pt x="10872" y="17555"/>
                </a:cubicBezTo>
                <a:cubicBezTo>
                  <a:pt x="10870" y="17556"/>
                  <a:pt x="10867" y="17558"/>
                  <a:pt x="10865" y="17560"/>
                </a:cubicBezTo>
                <a:cubicBezTo>
                  <a:pt x="10858" y="17565"/>
                  <a:pt x="10853" y="17571"/>
                  <a:pt x="10848" y="17578"/>
                </a:cubicBezTo>
                <a:cubicBezTo>
                  <a:pt x="10847" y="17580"/>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1" y="17570"/>
                </a:cubicBezTo>
                <a:cubicBezTo>
                  <a:pt x="10916" y="17558"/>
                  <a:pt x="10907" y="17552"/>
                  <a:pt x="10898" y="17550"/>
                </a:cubicBezTo>
                <a:close/>
                <a:moveTo>
                  <a:pt x="8182" y="17569"/>
                </a:moveTo>
                <a:cubicBezTo>
                  <a:pt x="8168" y="17575"/>
                  <a:pt x="8150" y="17588"/>
                  <a:pt x="8127" y="17606"/>
                </a:cubicBezTo>
                <a:lnTo>
                  <a:pt x="8103" y="17632"/>
                </a:lnTo>
                <a:cubicBezTo>
                  <a:pt x="7886" y="17880"/>
                  <a:pt x="7781" y="17937"/>
                  <a:pt x="7478" y="17977"/>
                </a:cubicBezTo>
                <a:cubicBezTo>
                  <a:pt x="7314" y="17998"/>
                  <a:pt x="7022" y="18049"/>
                  <a:pt x="6828" y="18090"/>
                </a:cubicBezTo>
                <a:cubicBezTo>
                  <a:pt x="6635" y="18131"/>
                  <a:pt x="6444" y="18155"/>
                  <a:pt x="6405" y="18142"/>
                </a:cubicBezTo>
                <a:cubicBezTo>
                  <a:pt x="6366" y="18130"/>
                  <a:pt x="6326" y="18138"/>
                  <a:pt x="6315" y="18160"/>
                </a:cubicBezTo>
                <a:cubicBezTo>
                  <a:pt x="6304" y="18182"/>
                  <a:pt x="6203" y="18202"/>
                  <a:pt x="6090" y="18203"/>
                </a:cubicBezTo>
                <a:cubicBezTo>
                  <a:pt x="5929" y="18205"/>
                  <a:pt x="5904" y="18214"/>
                  <a:pt x="5967" y="18246"/>
                </a:cubicBezTo>
                <a:cubicBezTo>
                  <a:pt x="5968" y="18247"/>
                  <a:pt x="5968" y="18247"/>
                  <a:pt x="5968" y="18248"/>
                </a:cubicBezTo>
                <a:lnTo>
                  <a:pt x="5972" y="18249"/>
                </a:lnTo>
                <a:cubicBezTo>
                  <a:pt x="6000" y="18263"/>
                  <a:pt x="6018" y="18277"/>
                  <a:pt x="6026" y="18291"/>
                </a:cubicBezTo>
                <a:cubicBezTo>
                  <a:pt x="6027" y="18292"/>
                  <a:pt x="6026" y="18293"/>
                  <a:pt x="6027" y="18294"/>
                </a:cubicBezTo>
                <a:cubicBezTo>
                  <a:pt x="6043" y="18321"/>
                  <a:pt x="6020" y="18345"/>
                  <a:pt x="5962" y="18366"/>
                </a:cubicBezTo>
                <a:cubicBezTo>
                  <a:pt x="5962" y="18366"/>
                  <a:pt x="5962" y="18367"/>
                  <a:pt x="5961" y="18367"/>
                </a:cubicBezTo>
                <a:cubicBezTo>
                  <a:pt x="5948" y="18372"/>
                  <a:pt x="5926" y="18375"/>
                  <a:pt x="5909" y="18379"/>
                </a:cubicBezTo>
                <a:cubicBezTo>
                  <a:pt x="5889" y="18384"/>
                  <a:pt x="5873" y="18390"/>
                  <a:pt x="5849" y="18394"/>
                </a:cubicBezTo>
                <a:cubicBezTo>
                  <a:pt x="5848" y="18394"/>
                  <a:pt x="5843" y="18395"/>
                  <a:pt x="5842" y="18395"/>
                </a:cubicBezTo>
                <a:cubicBezTo>
                  <a:pt x="5841" y="18395"/>
                  <a:pt x="5841" y="18395"/>
                  <a:pt x="5841" y="18395"/>
                </a:cubicBezTo>
                <a:cubicBezTo>
                  <a:pt x="5240" y="18494"/>
                  <a:pt x="5036" y="18539"/>
                  <a:pt x="5060" y="18569"/>
                </a:cubicBezTo>
                <a:cubicBezTo>
                  <a:pt x="5078" y="18592"/>
                  <a:pt x="5126" y="18601"/>
                  <a:pt x="5180" y="18600"/>
                </a:cubicBezTo>
                <a:cubicBezTo>
                  <a:pt x="5210" y="18598"/>
                  <a:pt x="5243" y="18594"/>
                  <a:pt x="5273" y="18588"/>
                </a:cubicBezTo>
                <a:cubicBezTo>
                  <a:pt x="5275" y="18587"/>
                  <a:pt x="5278" y="18588"/>
                  <a:pt x="5281" y="18587"/>
                </a:cubicBezTo>
                <a:cubicBezTo>
                  <a:pt x="5282" y="18587"/>
                  <a:pt x="5282" y="18586"/>
                  <a:pt x="5283" y="18586"/>
                </a:cubicBezTo>
                <a:cubicBezTo>
                  <a:pt x="5317" y="18578"/>
                  <a:pt x="5347" y="18568"/>
                  <a:pt x="5368" y="18554"/>
                </a:cubicBezTo>
                <a:cubicBezTo>
                  <a:pt x="5372" y="18552"/>
                  <a:pt x="5377" y="18552"/>
                  <a:pt x="5380" y="18550"/>
                </a:cubicBezTo>
                <a:cubicBezTo>
                  <a:pt x="5402" y="18537"/>
                  <a:pt x="5420" y="18534"/>
                  <a:pt x="5437" y="18530"/>
                </a:cubicBezTo>
                <a:cubicBezTo>
                  <a:pt x="5466" y="18523"/>
                  <a:pt x="5490" y="18523"/>
                  <a:pt x="5505" y="18538"/>
                </a:cubicBezTo>
                <a:cubicBezTo>
                  <a:pt x="5532" y="18551"/>
                  <a:pt x="5580" y="18557"/>
                  <a:pt x="5640" y="18557"/>
                </a:cubicBezTo>
                <a:cubicBezTo>
                  <a:pt x="5771" y="18550"/>
                  <a:pt x="6043" y="18511"/>
                  <a:pt x="6731" y="18405"/>
                </a:cubicBezTo>
                <a:cubicBezTo>
                  <a:pt x="7254" y="18324"/>
                  <a:pt x="7831" y="18312"/>
                  <a:pt x="7866" y="18382"/>
                </a:cubicBezTo>
                <a:cubicBezTo>
                  <a:pt x="7879" y="18408"/>
                  <a:pt x="7856" y="18441"/>
                  <a:pt x="7813" y="18454"/>
                </a:cubicBezTo>
                <a:cubicBezTo>
                  <a:pt x="7741" y="18478"/>
                  <a:pt x="7741" y="18483"/>
                  <a:pt x="7801" y="18537"/>
                </a:cubicBezTo>
                <a:cubicBezTo>
                  <a:pt x="7888" y="18617"/>
                  <a:pt x="7869" y="18624"/>
                  <a:pt x="7163" y="18738"/>
                </a:cubicBezTo>
                <a:cubicBezTo>
                  <a:pt x="6025" y="18923"/>
                  <a:pt x="5934" y="18942"/>
                  <a:pt x="5902" y="19006"/>
                </a:cubicBezTo>
                <a:cubicBezTo>
                  <a:pt x="5892" y="19025"/>
                  <a:pt x="5887" y="19044"/>
                  <a:pt x="5884" y="19059"/>
                </a:cubicBezTo>
                <a:cubicBezTo>
                  <a:pt x="5887" y="19069"/>
                  <a:pt x="5890" y="19079"/>
                  <a:pt x="5901" y="19083"/>
                </a:cubicBezTo>
                <a:cubicBezTo>
                  <a:pt x="5928" y="19086"/>
                  <a:pt x="6071" y="19057"/>
                  <a:pt x="6252" y="19009"/>
                </a:cubicBezTo>
                <a:cubicBezTo>
                  <a:pt x="6255" y="19008"/>
                  <a:pt x="6259" y="19008"/>
                  <a:pt x="6263" y="19007"/>
                </a:cubicBezTo>
                <a:cubicBezTo>
                  <a:pt x="6267" y="19006"/>
                  <a:pt x="6271" y="19005"/>
                  <a:pt x="6276" y="19004"/>
                </a:cubicBezTo>
                <a:cubicBezTo>
                  <a:pt x="6687" y="18893"/>
                  <a:pt x="7111" y="18847"/>
                  <a:pt x="7143" y="18910"/>
                </a:cubicBezTo>
                <a:cubicBezTo>
                  <a:pt x="7168" y="18962"/>
                  <a:pt x="7132" y="18983"/>
                  <a:pt x="6963" y="19014"/>
                </a:cubicBezTo>
                <a:cubicBezTo>
                  <a:pt x="6948" y="19018"/>
                  <a:pt x="6938" y="19023"/>
                  <a:pt x="6923" y="19026"/>
                </a:cubicBezTo>
                <a:cubicBezTo>
                  <a:pt x="6827" y="19047"/>
                  <a:pt x="6770" y="19069"/>
                  <a:pt x="6756" y="19088"/>
                </a:cubicBezTo>
                <a:cubicBezTo>
                  <a:pt x="6757" y="19095"/>
                  <a:pt x="6758" y="19102"/>
                  <a:pt x="6764" y="19111"/>
                </a:cubicBezTo>
                <a:cubicBezTo>
                  <a:pt x="6767" y="19115"/>
                  <a:pt x="6766" y="19119"/>
                  <a:pt x="6768" y="19123"/>
                </a:cubicBezTo>
                <a:cubicBezTo>
                  <a:pt x="6784" y="19142"/>
                  <a:pt x="6793" y="19167"/>
                  <a:pt x="6783" y="19186"/>
                </a:cubicBezTo>
                <a:cubicBezTo>
                  <a:pt x="6779" y="19195"/>
                  <a:pt x="6788" y="19202"/>
                  <a:pt x="6816" y="19206"/>
                </a:cubicBezTo>
                <a:cubicBezTo>
                  <a:pt x="6899" y="19218"/>
                  <a:pt x="7151" y="19206"/>
                  <a:pt x="7703" y="19168"/>
                </a:cubicBezTo>
                <a:cubicBezTo>
                  <a:pt x="7715" y="19168"/>
                  <a:pt x="7720" y="19170"/>
                  <a:pt x="7730" y="19171"/>
                </a:cubicBezTo>
                <a:cubicBezTo>
                  <a:pt x="7733" y="19170"/>
                  <a:pt x="7736" y="19170"/>
                  <a:pt x="7739" y="19170"/>
                </a:cubicBezTo>
                <a:cubicBezTo>
                  <a:pt x="7752" y="19168"/>
                  <a:pt x="7758" y="19172"/>
                  <a:pt x="7768" y="19173"/>
                </a:cubicBezTo>
                <a:cubicBezTo>
                  <a:pt x="7777" y="19175"/>
                  <a:pt x="7790" y="19174"/>
                  <a:pt x="7797" y="19177"/>
                </a:cubicBezTo>
                <a:cubicBezTo>
                  <a:pt x="7813" y="19185"/>
                  <a:pt x="7823" y="19197"/>
                  <a:pt x="7820" y="19216"/>
                </a:cubicBezTo>
                <a:cubicBezTo>
                  <a:pt x="7815" y="19244"/>
                  <a:pt x="7843" y="19266"/>
                  <a:pt x="7882" y="19272"/>
                </a:cubicBezTo>
                <a:cubicBezTo>
                  <a:pt x="7900" y="19276"/>
                  <a:pt x="7933" y="19279"/>
                  <a:pt x="7965" y="19282"/>
                </a:cubicBezTo>
                <a:cubicBezTo>
                  <a:pt x="7988" y="19284"/>
                  <a:pt x="8011" y="19287"/>
                  <a:pt x="8027" y="19289"/>
                </a:cubicBezTo>
                <a:cubicBezTo>
                  <a:pt x="8029" y="19289"/>
                  <a:pt x="8031" y="19289"/>
                  <a:pt x="8033" y="19290"/>
                </a:cubicBezTo>
                <a:cubicBezTo>
                  <a:pt x="8049" y="19291"/>
                  <a:pt x="8061" y="19294"/>
                  <a:pt x="8072" y="19299"/>
                </a:cubicBezTo>
                <a:cubicBezTo>
                  <a:pt x="8081" y="19302"/>
                  <a:pt x="8087" y="19307"/>
                  <a:pt x="8093" y="19311"/>
                </a:cubicBezTo>
                <a:cubicBezTo>
                  <a:pt x="8094" y="19313"/>
                  <a:pt x="8096" y="19315"/>
                  <a:pt x="8097" y="19317"/>
                </a:cubicBezTo>
                <a:cubicBezTo>
                  <a:pt x="8111" y="19332"/>
                  <a:pt x="8116" y="19350"/>
                  <a:pt x="8116" y="19383"/>
                </a:cubicBezTo>
                <a:cubicBezTo>
                  <a:pt x="8116" y="19454"/>
                  <a:pt x="8095" y="19471"/>
                  <a:pt x="8009" y="19464"/>
                </a:cubicBezTo>
                <a:cubicBezTo>
                  <a:pt x="7963" y="19460"/>
                  <a:pt x="7879" y="19464"/>
                  <a:pt x="7781" y="19471"/>
                </a:cubicBezTo>
                <a:cubicBezTo>
                  <a:pt x="7480" y="19495"/>
                  <a:pt x="7019" y="19559"/>
                  <a:pt x="6947" y="19596"/>
                </a:cubicBezTo>
                <a:lnTo>
                  <a:pt x="6857" y="19641"/>
                </a:lnTo>
                <a:lnTo>
                  <a:pt x="6940" y="19668"/>
                </a:lnTo>
                <a:cubicBezTo>
                  <a:pt x="7063" y="19708"/>
                  <a:pt x="7045" y="19767"/>
                  <a:pt x="6924" y="19789"/>
                </a:cubicBezTo>
                <a:cubicBezTo>
                  <a:pt x="6903" y="19799"/>
                  <a:pt x="6875" y="19807"/>
                  <a:pt x="6837" y="19807"/>
                </a:cubicBezTo>
                <a:cubicBezTo>
                  <a:pt x="6818" y="19807"/>
                  <a:pt x="6803" y="19811"/>
                  <a:pt x="6788" y="19815"/>
                </a:cubicBezTo>
                <a:cubicBezTo>
                  <a:pt x="6751" y="19826"/>
                  <a:pt x="6750" y="19845"/>
                  <a:pt x="6772" y="19890"/>
                </a:cubicBezTo>
                <a:cubicBezTo>
                  <a:pt x="6783" y="19912"/>
                  <a:pt x="6798" y="19927"/>
                  <a:pt x="6816" y="19937"/>
                </a:cubicBezTo>
                <a:cubicBezTo>
                  <a:pt x="6846" y="19946"/>
                  <a:pt x="6881" y="19952"/>
                  <a:pt x="6922" y="19946"/>
                </a:cubicBezTo>
                <a:cubicBezTo>
                  <a:pt x="6945" y="19943"/>
                  <a:pt x="6970" y="19948"/>
                  <a:pt x="6993" y="19952"/>
                </a:cubicBezTo>
                <a:cubicBezTo>
                  <a:pt x="6997" y="19953"/>
                  <a:pt x="7001" y="19952"/>
                  <a:pt x="7005" y="19953"/>
                </a:cubicBezTo>
                <a:cubicBezTo>
                  <a:pt x="7020" y="19957"/>
                  <a:pt x="7029" y="19964"/>
                  <a:pt x="7041" y="19970"/>
                </a:cubicBezTo>
                <a:cubicBezTo>
                  <a:pt x="7051" y="19975"/>
                  <a:pt x="7065" y="19978"/>
                  <a:pt x="7072" y="19984"/>
                </a:cubicBezTo>
                <a:cubicBezTo>
                  <a:pt x="7072" y="19985"/>
                  <a:pt x="7073" y="19985"/>
                  <a:pt x="7073" y="19986"/>
                </a:cubicBezTo>
                <a:cubicBezTo>
                  <a:pt x="7083" y="19996"/>
                  <a:pt x="7093" y="20003"/>
                  <a:pt x="7103" y="20007"/>
                </a:cubicBezTo>
                <a:cubicBezTo>
                  <a:pt x="7107" y="20009"/>
                  <a:pt x="7112" y="20009"/>
                  <a:pt x="7117" y="20010"/>
                </a:cubicBezTo>
                <a:cubicBezTo>
                  <a:pt x="7124" y="20011"/>
                  <a:pt x="7130" y="20013"/>
                  <a:pt x="7137" y="20012"/>
                </a:cubicBezTo>
                <a:cubicBezTo>
                  <a:pt x="7161" y="20010"/>
                  <a:pt x="7191" y="19996"/>
                  <a:pt x="7230" y="19972"/>
                </a:cubicBezTo>
                <a:cubicBezTo>
                  <a:pt x="7232" y="19971"/>
                  <a:pt x="7233" y="19971"/>
                  <a:pt x="7235" y="19969"/>
                </a:cubicBezTo>
                <a:cubicBezTo>
                  <a:pt x="7237" y="19968"/>
                  <a:pt x="7238" y="19968"/>
                  <a:pt x="7239" y="19967"/>
                </a:cubicBezTo>
                <a:cubicBezTo>
                  <a:pt x="7272" y="19947"/>
                  <a:pt x="7312" y="19929"/>
                  <a:pt x="7349" y="19916"/>
                </a:cubicBezTo>
                <a:cubicBezTo>
                  <a:pt x="7418" y="19886"/>
                  <a:pt x="7494" y="19858"/>
                  <a:pt x="7575" y="19834"/>
                </a:cubicBezTo>
                <a:cubicBezTo>
                  <a:pt x="7633" y="19803"/>
                  <a:pt x="7748" y="19777"/>
                  <a:pt x="7824" y="19777"/>
                </a:cubicBezTo>
                <a:cubicBezTo>
                  <a:pt x="7859" y="19773"/>
                  <a:pt x="7888" y="19773"/>
                  <a:pt x="7901" y="19779"/>
                </a:cubicBezTo>
                <a:cubicBezTo>
                  <a:pt x="7949" y="19801"/>
                  <a:pt x="7937" y="19834"/>
                  <a:pt x="7837" y="19962"/>
                </a:cubicBezTo>
                <a:cubicBezTo>
                  <a:pt x="7824" y="19978"/>
                  <a:pt x="7815" y="19993"/>
                  <a:pt x="7805" y="20007"/>
                </a:cubicBezTo>
                <a:cubicBezTo>
                  <a:pt x="7770" y="20071"/>
                  <a:pt x="7741" y="20142"/>
                  <a:pt x="7729" y="20197"/>
                </a:cubicBezTo>
                <a:cubicBezTo>
                  <a:pt x="7729" y="20213"/>
                  <a:pt x="7728" y="20230"/>
                  <a:pt x="7731" y="20248"/>
                </a:cubicBezTo>
                <a:cubicBezTo>
                  <a:pt x="7744" y="20359"/>
                  <a:pt x="7728" y="20391"/>
                  <a:pt x="7634" y="20451"/>
                </a:cubicBezTo>
                <a:cubicBezTo>
                  <a:pt x="7596" y="20476"/>
                  <a:pt x="7563" y="20507"/>
                  <a:pt x="7543" y="20533"/>
                </a:cubicBezTo>
                <a:cubicBezTo>
                  <a:pt x="7534" y="20549"/>
                  <a:pt x="7523" y="20566"/>
                  <a:pt x="7523" y="20575"/>
                </a:cubicBezTo>
                <a:cubicBezTo>
                  <a:pt x="7525" y="20600"/>
                  <a:pt x="7556" y="20587"/>
                  <a:pt x="7594" y="20544"/>
                </a:cubicBezTo>
                <a:cubicBezTo>
                  <a:pt x="7605" y="20532"/>
                  <a:pt x="7617" y="20523"/>
                  <a:pt x="7631" y="20515"/>
                </a:cubicBezTo>
                <a:cubicBezTo>
                  <a:pt x="7688" y="20475"/>
                  <a:pt x="7759" y="20472"/>
                  <a:pt x="7856" y="20502"/>
                </a:cubicBezTo>
                <a:cubicBezTo>
                  <a:pt x="7956" y="20514"/>
                  <a:pt x="8093" y="20540"/>
                  <a:pt x="8295" y="20586"/>
                </a:cubicBezTo>
                <a:cubicBezTo>
                  <a:pt x="8366" y="20591"/>
                  <a:pt x="8401" y="20586"/>
                  <a:pt x="8377" y="20560"/>
                </a:cubicBezTo>
                <a:cubicBezTo>
                  <a:pt x="8375" y="20558"/>
                  <a:pt x="8375" y="20557"/>
                  <a:pt x="8372" y="20555"/>
                </a:cubicBezTo>
                <a:cubicBezTo>
                  <a:pt x="8369" y="20552"/>
                  <a:pt x="8369" y="20550"/>
                  <a:pt x="8367" y="20547"/>
                </a:cubicBezTo>
                <a:cubicBezTo>
                  <a:pt x="8346" y="20528"/>
                  <a:pt x="8335" y="20512"/>
                  <a:pt x="8330" y="20498"/>
                </a:cubicBezTo>
                <a:cubicBezTo>
                  <a:pt x="8328" y="20490"/>
                  <a:pt x="8328" y="20483"/>
                  <a:pt x="8330" y="20476"/>
                </a:cubicBezTo>
                <a:cubicBezTo>
                  <a:pt x="8333" y="20470"/>
                  <a:pt x="8337" y="20464"/>
                  <a:pt x="8344" y="20459"/>
                </a:cubicBezTo>
                <a:cubicBezTo>
                  <a:pt x="8360" y="20447"/>
                  <a:pt x="8399" y="20441"/>
                  <a:pt x="8450" y="20441"/>
                </a:cubicBezTo>
                <a:cubicBezTo>
                  <a:pt x="8604" y="20438"/>
                  <a:pt x="8866" y="20477"/>
                  <a:pt x="8911" y="20523"/>
                </a:cubicBezTo>
                <a:cubicBezTo>
                  <a:pt x="8927" y="20540"/>
                  <a:pt x="8939" y="20548"/>
                  <a:pt x="8947" y="20550"/>
                </a:cubicBezTo>
                <a:cubicBezTo>
                  <a:pt x="8951" y="20550"/>
                  <a:pt x="8954" y="20550"/>
                  <a:pt x="8956" y="20547"/>
                </a:cubicBezTo>
                <a:cubicBezTo>
                  <a:pt x="8958" y="20545"/>
                  <a:pt x="8960" y="20541"/>
                  <a:pt x="8960" y="20536"/>
                </a:cubicBezTo>
                <a:cubicBezTo>
                  <a:pt x="8960" y="20525"/>
                  <a:pt x="8955" y="20509"/>
                  <a:pt x="8948" y="20489"/>
                </a:cubicBezTo>
                <a:cubicBezTo>
                  <a:pt x="8947" y="20489"/>
                  <a:pt x="8948" y="20489"/>
                  <a:pt x="8948" y="20489"/>
                </a:cubicBezTo>
                <a:cubicBezTo>
                  <a:pt x="8939" y="20469"/>
                  <a:pt x="8927" y="20445"/>
                  <a:pt x="8911" y="20418"/>
                </a:cubicBezTo>
                <a:cubicBezTo>
                  <a:pt x="8877" y="20362"/>
                  <a:pt x="8835" y="20347"/>
                  <a:pt x="8774" y="20366"/>
                </a:cubicBezTo>
                <a:cubicBezTo>
                  <a:pt x="8757" y="20371"/>
                  <a:pt x="8742" y="20374"/>
                  <a:pt x="8729" y="20374"/>
                </a:cubicBezTo>
                <a:cubicBezTo>
                  <a:pt x="8715" y="20374"/>
                  <a:pt x="8703" y="20370"/>
                  <a:pt x="8691" y="20364"/>
                </a:cubicBezTo>
                <a:cubicBezTo>
                  <a:pt x="8685" y="20360"/>
                  <a:pt x="8678" y="20352"/>
                  <a:pt x="8672" y="20345"/>
                </a:cubicBezTo>
                <a:cubicBezTo>
                  <a:pt x="8667" y="20341"/>
                  <a:pt x="8663" y="20338"/>
                  <a:pt x="8659" y="20333"/>
                </a:cubicBezTo>
                <a:cubicBezTo>
                  <a:pt x="8649" y="20321"/>
                  <a:pt x="8640" y="20304"/>
                  <a:pt x="8630" y="20286"/>
                </a:cubicBezTo>
                <a:cubicBezTo>
                  <a:pt x="8629" y="20284"/>
                  <a:pt x="8628" y="20283"/>
                  <a:pt x="8627" y="20281"/>
                </a:cubicBezTo>
                <a:cubicBezTo>
                  <a:pt x="8626" y="20279"/>
                  <a:pt x="8625" y="20279"/>
                  <a:pt x="8625" y="20278"/>
                </a:cubicBezTo>
                <a:cubicBezTo>
                  <a:pt x="8597" y="20225"/>
                  <a:pt x="8580" y="20192"/>
                  <a:pt x="8591" y="20169"/>
                </a:cubicBezTo>
                <a:cubicBezTo>
                  <a:pt x="8591" y="20158"/>
                  <a:pt x="8593" y="20150"/>
                  <a:pt x="8598" y="20146"/>
                </a:cubicBezTo>
                <a:cubicBezTo>
                  <a:pt x="8614" y="20133"/>
                  <a:pt x="8760" y="20109"/>
                  <a:pt x="8921" y="20092"/>
                </a:cubicBezTo>
                <a:cubicBezTo>
                  <a:pt x="9138" y="20070"/>
                  <a:pt x="9205" y="20074"/>
                  <a:pt x="9258" y="20118"/>
                </a:cubicBezTo>
                <a:cubicBezTo>
                  <a:pt x="9263" y="20121"/>
                  <a:pt x="9268" y="20126"/>
                  <a:pt x="9273" y="20130"/>
                </a:cubicBezTo>
                <a:cubicBezTo>
                  <a:pt x="9277" y="20134"/>
                  <a:pt x="9282" y="20137"/>
                  <a:pt x="9286" y="20142"/>
                </a:cubicBezTo>
                <a:cubicBezTo>
                  <a:pt x="9292" y="20148"/>
                  <a:pt x="9295" y="20153"/>
                  <a:pt x="9299" y="20159"/>
                </a:cubicBezTo>
                <a:cubicBezTo>
                  <a:pt x="9301" y="20161"/>
                  <a:pt x="9303" y="20162"/>
                  <a:pt x="9305" y="20164"/>
                </a:cubicBezTo>
                <a:cubicBezTo>
                  <a:pt x="9308" y="20168"/>
                  <a:pt x="9308" y="20170"/>
                  <a:pt x="9311" y="20173"/>
                </a:cubicBezTo>
                <a:cubicBezTo>
                  <a:pt x="9314" y="20177"/>
                  <a:pt x="9317" y="20182"/>
                  <a:pt x="9319" y="20186"/>
                </a:cubicBezTo>
                <a:cubicBezTo>
                  <a:pt x="9354" y="20235"/>
                  <a:pt x="9355" y="20253"/>
                  <a:pt x="9324" y="20271"/>
                </a:cubicBezTo>
                <a:cubicBezTo>
                  <a:pt x="9323" y="20273"/>
                  <a:pt x="9322" y="20276"/>
                  <a:pt x="9321" y="20278"/>
                </a:cubicBezTo>
                <a:cubicBezTo>
                  <a:pt x="9282" y="20336"/>
                  <a:pt x="9306" y="20367"/>
                  <a:pt x="9386" y="20374"/>
                </a:cubicBezTo>
                <a:cubicBezTo>
                  <a:pt x="9390" y="20374"/>
                  <a:pt x="9398" y="20373"/>
                  <a:pt x="9403" y="20373"/>
                </a:cubicBezTo>
                <a:cubicBezTo>
                  <a:pt x="9437" y="20372"/>
                  <a:pt x="9470" y="20372"/>
                  <a:pt x="9516" y="20365"/>
                </a:cubicBezTo>
                <a:cubicBezTo>
                  <a:pt x="9555" y="20360"/>
                  <a:pt x="9585" y="20357"/>
                  <a:pt x="9623" y="20352"/>
                </a:cubicBezTo>
                <a:cubicBezTo>
                  <a:pt x="9678" y="20342"/>
                  <a:pt x="9731" y="20334"/>
                  <a:pt x="9799" y="20318"/>
                </a:cubicBezTo>
                <a:cubicBezTo>
                  <a:pt x="9833" y="20310"/>
                  <a:pt x="10053" y="20289"/>
                  <a:pt x="10287" y="20272"/>
                </a:cubicBezTo>
                <a:cubicBezTo>
                  <a:pt x="10335" y="20269"/>
                  <a:pt x="10355" y="20270"/>
                  <a:pt x="10395" y="20268"/>
                </a:cubicBezTo>
                <a:cubicBezTo>
                  <a:pt x="10398" y="20268"/>
                  <a:pt x="10401" y="20269"/>
                  <a:pt x="10405" y="20268"/>
                </a:cubicBezTo>
                <a:cubicBezTo>
                  <a:pt x="10616" y="20258"/>
                  <a:pt x="10746" y="20263"/>
                  <a:pt x="10795" y="20296"/>
                </a:cubicBezTo>
                <a:cubicBezTo>
                  <a:pt x="10841" y="20326"/>
                  <a:pt x="10864" y="20366"/>
                  <a:pt x="10847" y="20385"/>
                </a:cubicBezTo>
                <a:cubicBezTo>
                  <a:pt x="10830" y="20403"/>
                  <a:pt x="10601" y="20445"/>
                  <a:pt x="10338" y="20477"/>
                </a:cubicBezTo>
                <a:cubicBezTo>
                  <a:pt x="9786" y="20544"/>
                  <a:pt x="9751" y="20616"/>
                  <a:pt x="10264" y="20626"/>
                </a:cubicBezTo>
                <a:cubicBezTo>
                  <a:pt x="10466" y="20630"/>
                  <a:pt x="10554" y="20639"/>
                  <a:pt x="10587" y="20666"/>
                </a:cubicBezTo>
                <a:cubicBezTo>
                  <a:pt x="10598" y="20675"/>
                  <a:pt x="10603" y="20686"/>
                  <a:pt x="10603" y="20699"/>
                </a:cubicBezTo>
                <a:cubicBezTo>
                  <a:pt x="10614" y="20891"/>
                  <a:pt x="10619" y="20903"/>
                  <a:pt x="10657" y="20822"/>
                </a:cubicBezTo>
                <a:cubicBezTo>
                  <a:pt x="10666" y="20804"/>
                  <a:pt x="10678" y="20789"/>
                  <a:pt x="10691" y="20776"/>
                </a:cubicBezTo>
                <a:cubicBezTo>
                  <a:pt x="10707" y="20760"/>
                  <a:pt x="10723" y="20750"/>
                  <a:pt x="10737" y="20747"/>
                </a:cubicBezTo>
                <a:cubicBezTo>
                  <a:pt x="10740" y="20747"/>
                  <a:pt x="10742" y="20744"/>
                  <a:pt x="10744" y="20744"/>
                </a:cubicBezTo>
                <a:cubicBezTo>
                  <a:pt x="10751" y="20744"/>
                  <a:pt x="10758" y="20751"/>
                  <a:pt x="10765" y="20754"/>
                </a:cubicBezTo>
                <a:cubicBezTo>
                  <a:pt x="10774" y="20757"/>
                  <a:pt x="10782" y="20760"/>
                  <a:pt x="10791" y="20767"/>
                </a:cubicBezTo>
                <a:cubicBezTo>
                  <a:pt x="10803" y="20778"/>
                  <a:pt x="10816" y="20791"/>
                  <a:pt x="10825" y="20813"/>
                </a:cubicBezTo>
                <a:cubicBezTo>
                  <a:pt x="10826" y="20814"/>
                  <a:pt x="10826"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7" y="20860"/>
                  <a:pt x="10872" y="20860"/>
                  <a:pt x="10894" y="20851"/>
                </a:cubicBezTo>
                <a:cubicBezTo>
                  <a:pt x="10897" y="20846"/>
                  <a:pt x="10899" y="20844"/>
                  <a:pt x="10902" y="20838"/>
                </a:cubicBezTo>
                <a:cubicBezTo>
                  <a:pt x="10921" y="20803"/>
                  <a:pt x="10980" y="20769"/>
                  <a:pt x="11035" y="20762"/>
                </a:cubicBezTo>
                <a:cubicBezTo>
                  <a:pt x="11090" y="20754"/>
                  <a:pt x="11149" y="20717"/>
                  <a:pt x="11167" y="20679"/>
                </a:cubicBezTo>
                <a:cubicBezTo>
                  <a:pt x="11170" y="20671"/>
                  <a:pt x="11177" y="20664"/>
                  <a:pt x="11183" y="20657"/>
                </a:cubicBezTo>
                <a:cubicBezTo>
                  <a:pt x="11205" y="20629"/>
                  <a:pt x="11249" y="20610"/>
                  <a:pt x="11301" y="20610"/>
                </a:cubicBezTo>
                <a:cubicBezTo>
                  <a:pt x="11332" y="20610"/>
                  <a:pt x="11359" y="20605"/>
                  <a:pt x="11377" y="20595"/>
                </a:cubicBezTo>
                <a:cubicBezTo>
                  <a:pt x="11385" y="20591"/>
                  <a:pt x="11392" y="20586"/>
                  <a:pt x="11396" y="20580"/>
                </a:cubicBezTo>
                <a:cubicBezTo>
                  <a:pt x="11400" y="20573"/>
                  <a:pt x="11402" y="20566"/>
                  <a:pt x="11401" y="20559"/>
                </a:cubicBezTo>
                <a:cubicBezTo>
                  <a:pt x="11396" y="20531"/>
                  <a:pt x="11445" y="20490"/>
                  <a:pt x="11509" y="20468"/>
                </a:cubicBezTo>
                <a:cubicBezTo>
                  <a:pt x="11529" y="20462"/>
                  <a:pt x="11562" y="20456"/>
                  <a:pt x="11603" y="20452"/>
                </a:cubicBezTo>
                <a:cubicBezTo>
                  <a:pt x="11645" y="20448"/>
                  <a:pt x="11697" y="20445"/>
                  <a:pt x="11754" y="20443"/>
                </a:cubicBezTo>
                <a:cubicBezTo>
                  <a:pt x="12098" y="20430"/>
                  <a:pt x="12652" y="20455"/>
                  <a:pt x="12652" y="20499"/>
                </a:cubicBezTo>
                <a:cubicBezTo>
                  <a:pt x="12652" y="20523"/>
                  <a:pt x="12587" y="20549"/>
                  <a:pt x="12508" y="20556"/>
                </a:cubicBezTo>
                <a:cubicBezTo>
                  <a:pt x="12393" y="20566"/>
                  <a:pt x="12326" y="20584"/>
                  <a:pt x="12311" y="20602"/>
                </a:cubicBezTo>
                <a:cubicBezTo>
                  <a:pt x="12307" y="20606"/>
                  <a:pt x="12307" y="20611"/>
                  <a:pt x="12309" y="20615"/>
                </a:cubicBezTo>
                <a:cubicBezTo>
                  <a:pt x="12318" y="20629"/>
                  <a:pt x="12357" y="20643"/>
                  <a:pt x="12428" y="20653"/>
                </a:cubicBezTo>
                <a:cubicBezTo>
                  <a:pt x="12491" y="20662"/>
                  <a:pt x="12537" y="20673"/>
                  <a:pt x="12565" y="20686"/>
                </a:cubicBezTo>
                <a:cubicBezTo>
                  <a:pt x="12651" y="20723"/>
                  <a:pt x="12579" y="20772"/>
                  <a:pt x="12364" y="20803"/>
                </a:cubicBezTo>
                <a:cubicBezTo>
                  <a:pt x="12225" y="20822"/>
                  <a:pt x="12045" y="20848"/>
                  <a:pt x="11963" y="20860"/>
                </a:cubicBezTo>
                <a:cubicBezTo>
                  <a:pt x="11866" y="20874"/>
                  <a:pt x="11806" y="20909"/>
                  <a:pt x="11792" y="20958"/>
                </a:cubicBezTo>
                <a:cubicBezTo>
                  <a:pt x="11780" y="21000"/>
                  <a:pt x="11760" y="21064"/>
                  <a:pt x="11747" y="21101"/>
                </a:cubicBezTo>
                <a:cubicBezTo>
                  <a:pt x="11742" y="21117"/>
                  <a:pt x="11743" y="21119"/>
                  <a:pt x="11742" y="21126"/>
                </a:cubicBezTo>
                <a:cubicBezTo>
                  <a:pt x="11745" y="21130"/>
                  <a:pt x="11759" y="21121"/>
                  <a:pt x="11773" y="21112"/>
                </a:cubicBezTo>
                <a:cubicBezTo>
                  <a:pt x="11816" y="21062"/>
                  <a:pt x="11873" y="21051"/>
                  <a:pt x="11918" y="21070"/>
                </a:cubicBezTo>
                <a:cubicBezTo>
                  <a:pt x="11920" y="21071"/>
                  <a:pt x="11922" y="21072"/>
                  <a:pt x="11924" y="21072"/>
                </a:cubicBezTo>
                <a:cubicBezTo>
                  <a:pt x="11931" y="21076"/>
                  <a:pt x="11938" y="21078"/>
                  <a:pt x="11944" y="21084"/>
                </a:cubicBezTo>
                <a:cubicBezTo>
                  <a:pt x="11968" y="21097"/>
                  <a:pt x="11986" y="21116"/>
                  <a:pt x="11986" y="21144"/>
                </a:cubicBezTo>
                <a:cubicBezTo>
                  <a:pt x="11986" y="21148"/>
                  <a:pt x="11980" y="21158"/>
                  <a:pt x="11979" y="21164"/>
                </a:cubicBezTo>
                <a:cubicBezTo>
                  <a:pt x="11977" y="21203"/>
                  <a:pt x="11957" y="21246"/>
                  <a:pt x="11917" y="21286"/>
                </a:cubicBezTo>
                <a:lnTo>
                  <a:pt x="11876" y="21327"/>
                </a:lnTo>
                <a:lnTo>
                  <a:pt x="11841" y="21371"/>
                </a:lnTo>
                <a:lnTo>
                  <a:pt x="11920" y="21409"/>
                </a:lnTo>
                <a:lnTo>
                  <a:pt x="11923" y="21411"/>
                </a:lnTo>
                <a:cubicBezTo>
                  <a:pt x="11928" y="21413"/>
                  <a:pt x="11930" y="21415"/>
                  <a:pt x="11935" y="21417"/>
                </a:cubicBezTo>
                <a:cubicBezTo>
                  <a:pt x="12052" y="21475"/>
                  <a:pt x="12148" y="21523"/>
                  <a:pt x="12223" y="21563"/>
                </a:cubicBezTo>
                <a:cubicBezTo>
                  <a:pt x="12247" y="21576"/>
                  <a:pt x="12258" y="21584"/>
                  <a:pt x="12279" y="21595"/>
                </a:cubicBezTo>
                <a:lnTo>
                  <a:pt x="12545" y="21595"/>
                </a:lnTo>
                <a:cubicBezTo>
                  <a:pt x="12551" y="21584"/>
                  <a:pt x="12563" y="21575"/>
                  <a:pt x="12585" y="21566"/>
                </a:cubicBezTo>
                <a:cubicBezTo>
                  <a:pt x="12622" y="21552"/>
                  <a:pt x="12688" y="21522"/>
                  <a:pt x="12733" y="21500"/>
                </a:cubicBezTo>
                <a:cubicBezTo>
                  <a:pt x="12766" y="21484"/>
                  <a:pt x="12808" y="21483"/>
                  <a:pt x="12849" y="21490"/>
                </a:cubicBezTo>
                <a:cubicBezTo>
                  <a:pt x="12866" y="21492"/>
                  <a:pt x="12883" y="21496"/>
                  <a:pt x="12898" y="21502"/>
                </a:cubicBezTo>
                <a:cubicBezTo>
                  <a:pt x="12901" y="21503"/>
                  <a:pt x="12904" y="21503"/>
                  <a:pt x="12906" y="21504"/>
                </a:cubicBezTo>
                <a:cubicBezTo>
                  <a:pt x="12939" y="21519"/>
                  <a:pt x="12972" y="21531"/>
                  <a:pt x="13003" y="21538"/>
                </a:cubicBezTo>
                <a:cubicBezTo>
                  <a:pt x="13017" y="21541"/>
                  <a:pt x="13027" y="21540"/>
                  <a:pt x="13040" y="21541"/>
                </a:cubicBezTo>
                <a:cubicBezTo>
                  <a:pt x="13100" y="21548"/>
                  <a:pt x="13149" y="21540"/>
                  <a:pt x="13162" y="21513"/>
                </a:cubicBezTo>
                <a:cubicBezTo>
                  <a:pt x="13165" y="21507"/>
                  <a:pt x="13166" y="21500"/>
                  <a:pt x="13165" y="21492"/>
                </a:cubicBezTo>
                <a:cubicBezTo>
                  <a:pt x="13163" y="21483"/>
                  <a:pt x="13165" y="21475"/>
                  <a:pt x="13171" y="21467"/>
                </a:cubicBezTo>
                <a:cubicBezTo>
                  <a:pt x="13176" y="21460"/>
                  <a:pt x="13184" y="21453"/>
                  <a:pt x="13195" y="21447"/>
                </a:cubicBezTo>
                <a:cubicBezTo>
                  <a:pt x="13218" y="21436"/>
                  <a:pt x="13253" y="21428"/>
                  <a:pt x="13300" y="21424"/>
                </a:cubicBezTo>
                <a:cubicBezTo>
                  <a:pt x="13409" y="21416"/>
                  <a:pt x="13506" y="21401"/>
                  <a:pt x="13573" y="21385"/>
                </a:cubicBezTo>
                <a:cubicBezTo>
                  <a:pt x="13623" y="21373"/>
                  <a:pt x="13656" y="21360"/>
                  <a:pt x="13664" y="21348"/>
                </a:cubicBezTo>
                <a:cubicBezTo>
                  <a:pt x="13667" y="21344"/>
                  <a:pt x="13667" y="21340"/>
                  <a:pt x="13664" y="21336"/>
                </a:cubicBezTo>
                <a:cubicBezTo>
                  <a:pt x="13652" y="21322"/>
                  <a:pt x="13662" y="21278"/>
                  <a:pt x="13686" y="21239"/>
                </a:cubicBezTo>
                <a:cubicBezTo>
                  <a:pt x="13716" y="21192"/>
                  <a:pt x="13704" y="21196"/>
                  <a:pt x="13652" y="21250"/>
                </a:cubicBezTo>
                <a:cubicBezTo>
                  <a:pt x="13631" y="21273"/>
                  <a:pt x="13607" y="21290"/>
                  <a:pt x="13586" y="21300"/>
                </a:cubicBezTo>
                <a:cubicBezTo>
                  <a:pt x="13565" y="21310"/>
                  <a:pt x="13547" y="21312"/>
                  <a:pt x="13536" y="21304"/>
                </a:cubicBezTo>
                <a:cubicBezTo>
                  <a:pt x="13507" y="21282"/>
                  <a:pt x="13496" y="21233"/>
                  <a:pt x="13500" y="21185"/>
                </a:cubicBezTo>
                <a:cubicBezTo>
                  <a:pt x="13503" y="21137"/>
                  <a:pt x="13523" y="21088"/>
                  <a:pt x="13555" y="21066"/>
                </a:cubicBezTo>
                <a:cubicBezTo>
                  <a:pt x="13587" y="21044"/>
                  <a:pt x="13610" y="21008"/>
                  <a:pt x="13608" y="20985"/>
                </a:cubicBezTo>
                <a:cubicBezTo>
                  <a:pt x="13604" y="20938"/>
                  <a:pt x="13806" y="20919"/>
                  <a:pt x="13933" y="20939"/>
                </a:cubicBezTo>
                <a:cubicBezTo>
                  <a:pt x="13976" y="20945"/>
                  <a:pt x="14010" y="20956"/>
                  <a:pt x="14025" y="20972"/>
                </a:cubicBezTo>
                <a:cubicBezTo>
                  <a:pt x="14046" y="20994"/>
                  <a:pt x="14059" y="21005"/>
                  <a:pt x="14065" y="21003"/>
                </a:cubicBezTo>
                <a:cubicBezTo>
                  <a:pt x="14071" y="21002"/>
                  <a:pt x="14071" y="20989"/>
                  <a:pt x="14066" y="20963"/>
                </a:cubicBezTo>
                <a:cubicBezTo>
                  <a:pt x="14064" y="20951"/>
                  <a:pt x="14066" y="20941"/>
                  <a:pt x="14073" y="20932"/>
                </a:cubicBezTo>
                <a:cubicBezTo>
                  <a:pt x="14081" y="20924"/>
                  <a:pt x="14093" y="20917"/>
                  <a:pt x="14112" y="20911"/>
                </a:cubicBezTo>
                <a:cubicBezTo>
                  <a:pt x="14150" y="20899"/>
                  <a:pt x="14215" y="20892"/>
                  <a:pt x="14317" y="20887"/>
                </a:cubicBezTo>
                <a:cubicBezTo>
                  <a:pt x="14456" y="20880"/>
                  <a:pt x="14569" y="20856"/>
                  <a:pt x="14575" y="20832"/>
                </a:cubicBezTo>
                <a:cubicBezTo>
                  <a:pt x="14573" y="20813"/>
                  <a:pt x="14536" y="20777"/>
                  <a:pt x="14488" y="20743"/>
                </a:cubicBezTo>
                <a:cubicBezTo>
                  <a:pt x="14404" y="20705"/>
                  <a:pt x="14263" y="20683"/>
                  <a:pt x="14073" y="20679"/>
                </a:cubicBezTo>
                <a:cubicBezTo>
                  <a:pt x="14054" y="20681"/>
                  <a:pt x="14040" y="20681"/>
                  <a:pt x="14018" y="20683"/>
                </a:cubicBezTo>
                <a:cubicBezTo>
                  <a:pt x="13787" y="20703"/>
                  <a:pt x="13680" y="20696"/>
                  <a:pt x="13663" y="20661"/>
                </a:cubicBezTo>
                <a:cubicBezTo>
                  <a:pt x="13632" y="20599"/>
                  <a:pt x="13785" y="20520"/>
                  <a:pt x="13952" y="20512"/>
                </a:cubicBezTo>
                <a:cubicBezTo>
                  <a:pt x="14013" y="20509"/>
                  <a:pt x="14058" y="20485"/>
                  <a:pt x="14081" y="20451"/>
                </a:cubicBezTo>
                <a:cubicBezTo>
                  <a:pt x="14082" y="20450"/>
                  <a:pt x="14083" y="20450"/>
                  <a:pt x="14083" y="20449"/>
                </a:cubicBezTo>
                <a:cubicBezTo>
                  <a:pt x="14083" y="20449"/>
                  <a:pt x="14083" y="20449"/>
                  <a:pt x="14083" y="20448"/>
                </a:cubicBezTo>
                <a:cubicBezTo>
                  <a:pt x="14084" y="20447"/>
                  <a:pt x="14085" y="20446"/>
                  <a:pt x="14085" y="20444"/>
                </a:cubicBezTo>
                <a:cubicBezTo>
                  <a:pt x="14103" y="20408"/>
                  <a:pt x="14103" y="20363"/>
                  <a:pt x="14075" y="20321"/>
                </a:cubicBezTo>
                <a:cubicBezTo>
                  <a:pt x="14055" y="20292"/>
                  <a:pt x="14050" y="20251"/>
                  <a:pt x="14065" y="20231"/>
                </a:cubicBezTo>
                <a:cubicBezTo>
                  <a:pt x="14068" y="20226"/>
                  <a:pt x="14070" y="20222"/>
                  <a:pt x="14069" y="20220"/>
                </a:cubicBezTo>
                <a:cubicBezTo>
                  <a:pt x="14068" y="20212"/>
                  <a:pt x="14049" y="20216"/>
                  <a:pt x="14020" y="20232"/>
                </a:cubicBezTo>
                <a:cubicBezTo>
                  <a:pt x="13980" y="20253"/>
                  <a:pt x="13789" y="20278"/>
                  <a:pt x="13596" y="20288"/>
                </a:cubicBezTo>
                <a:cubicBezTo>
                  <a:pt x="13542" y="20291"/>
                  <a:pt x="13504" y="20289"/>
                  <a:pt x="13461" y="20289"/>
                </a:cubicBezTo>
                <a:cubicBezTo>
                  <a:pt x="13248" y="20294"/>
                  <a:pt x="13153" y="20263"/>
                  <a:pt x="13143" y="20173"/>
                </a:cubicBezTo>
                <a:cubicBezTo>
                  <a:pt x="13142" y="20158"/>
                  <a:pt x="13142" y="20142"/>
                  <a:pt x="13145" y="20124"/>
                </a:cubicBezTo>
                <a:cubicBezTo>
                  <a:pt x="13151" y="20072"/>
                  <a:pt x="13143" y="20027"/>
                  <a:pt x="13122" y="19994"/>
                </a:cubicBezTo>
                <a:cubicBezTo>
                  <a:pt x="13112" y="19977"/>
                  <a:pt x="13098" y="19964"/>
                  <a:pt x="13083" y="19955"/>
                </a:cubicBezTo>
                <a:cubicBezTo>
                  <a:pt x="13067" y="19946"/>
                  <a:pt x="13050" y="19941"/>
                  <a:pt x="13030" y="19941"/>
                </a:cubicBezTo>
                <a:cubicBezTo>
                  <a:pt x="12986" y="19941"/>
                  <a:pt x="12956" y="19922"/>
                  <a:pt x="12942" y="19894"/>
                </a:cubicBezTo>
                <a:cubicBezTo>
                  <a:pt x="12941" y="19893"/>
                  <a:pt x="12941" y="19893"/>
                  <a:pt x="12940" y="19892"/>
                </a:cubicBezTo>
                <a:cubicBezTo>
                  <a:pt x="12935" y="19887"/>
                  <a:pt x="12928" y="19883"/>
                  <a:pt x="12924" y="19878"/>
                </a:cubicBezTo>
                <a:cubicBezTo>
                  <a:pt x="12891" y="19828"/>
                  <a:pt x="12895" y="19804"/>
                  <a:pt x="12947" y="19767"/>
                </a:cubicBezTo>
                <a:cubicBezTo>
                  <a:pt x="12969" y="19751"/>
                  <a:pt x="12974" y="19745"/>
                  <a:pt x="12980" y="19738"/>
                </a:cubicBezTo>
                <a:cubicBezTo>
                  <a:pt x="12981" y="19732"/>
                  <a:pt x="12978" y="19727"/>
                  <a:pt x="12973" y="19724"/>
                </a:cubicBezTo>
                <a:cubicBezTo>
                  <a:pt x="12965" y="19722"/>
                  <a:pt x="12963" y="19720"/>
                  <a:pt x="12943" y="19719"/>
                </a:cubicBezTo>
                <a:cubicBezTo>
                  <a:pt x="12941" y="19719"/>
                  <a:pt x="12940" y="19718"/>
                  <a:pt x="12939" y="19718"/>
                </a:cubicBezTo>
                <a:cubicBezTo>
                  <a:pt x="12938" y="19718"/>
                  <a:pt x="12938" y="19718"/>
                  <a:pt x="12938" y="19718"/>
                </a:cubicBezTo>
                <a:cubicBezTo>
                  <a:pt x="12904" y="19718"/>
                  <a:pt x="12859" y="19689"/>
                  <a:pt x="12821" y="19653"/>
                </a:cubicBezTo>
                <a:cubicBezTo>
                  <a:pt x="12818" y="19651"/>
                  <a:pt x="12815" y="19649"/>
                  <a:pt x="12813" y="19647"/>
                </a:cubicBezTo>
                <a:cubicBezTo>
                  <a:pt x="12812" y="19646"/>
                  <a:pt x="12812" y="19646"/>
                  <a:pt x="12811" y="19645"/>
                </a:cubicBezTo>
                <a:cubicBezTo>
                  <a:pt x="12792" y="19626"/>
                  <a:pt x="12775" y="19604"/>
                  <a:pt x="12762" y="19582"/>
                </a:cubicBezTo>
                <a:cubicBezTo>
                  <a:pt x="12750" y="19560"/>
                  <a:pt x="12742" y="19539"/>
                  <a:pt x="12742" y="19521"/>
                </a:cubicBezTo>
                <a:cubicBezTo>
                  <a:pt x="12742" y="19489"/>
                  <a:pt x="12628" y="19407"/>
                  <a:pt x="12503" y="19337"/>
                </a:cubicBezTo>
                <a:cubicBezTo>
                  <a:pt x="12373" y="19285"/>
                  <a:pt x="12208" y="19243"/>
                  <a:pt x="12047" y="19230"/>
                </a:cubicBezTo>
                <a:cubicBezTo>
                  <a:pt x="12018" y="19228"/>
                  <a:pt x="12008" y="19224"/>
                  <a:pt x="11983" y="19221"/>
                </a:cubicBezTo>
                <a:cubicBezTo>
                  <a:pt x="11982" y="19222"/>
                  <a:pt x="11982" y="19221"/>
                  <a:pt x="11981" y="19221"/>
                </a:cubicBezTo>
                <a:cubicBezTo>
                  <a:pt x="11792" y="19225"/>
                  <a:pt x="11699" y="19200"/>
                  <a:pt x="11713" y="19150"/>
                </a:cubicBezTo>
                <a:cubicBezTo>
                  <a:pt x="11712" y="19150"/>
                  <a:pt x="11711" y="19150"/>
                  <a:pt x="11711" y="19149"/>
                </a:cubicBezTo>
                <a:cubicBezTo>
                  <a:pt x="11709" y="19115"/>
                  <a:pt x="11706" y="19094"/>
                  <a:pt x="11703" y="19080"/>
                </a:cubicBezTo>
                <a:cubicBezTo>
                  <a:pt x="11677" y="19094"/>
                  <a:pt x="11654" y="19112"/>
                  <a:pt x="11641" y="19133"/>
                </a:cubicBezTo>
                <a:cubicBezTo>
                  <a:pt x="11629" y="19151"/>
                  <a:pt x="11619" y="19159"/>
                  <a:pt x="11608" y="19161"/>
                </a:cubicBezTo>
                <a:cubicBezTo>
                  <a:pt x="11604" y="19163"/>
                  <a:pt x="11601" y="19163"/>
                  <a:pt x="11597" y="19163"/>
                </a:cubicBezTo>
                <a:cubicBezTo>
                  <a:pt x="11589" y="19162"/>
                  <a:pt x="11582" y="19158"/>
                  <a:pt x="11576" y="19145"/>
                </a:cubicBezTo>
                <a:cubicBezTo>
                  <a:pt x="11575" y="19143"/>
                  <a:pt x="11574" y="19142"/>
                  <a:pt x="11573" y="19140"/>
                </a:cubicBezTo>
                <a:cubicBezTo>
                  <a:pt x="11572" y="19139"/>
                  <a:pt x="11570" y="19138"/>
                  <a:pt x="11569" y="19136"/>
                </a:cubicBezTo>
                <a:cubicBezTo>
                  <a:pt x="11552" y="19111"/>
                  <a:pt x="11528" y="19114"/>
                  <a:pt x="11486" y="19145"/>
                </a:cubicBezTo>
                <a:cubicBezTo>
                  <a:pt x="11480" y="19154"/>
                  <a:pt x="11473" y="19162"/>
                  <a:pt x="11463" y="19167"/>
                </a:cubicBezTo>
                <a:cubicBezTo>
                  <a:pt x="11460" y="19168"/>
                  <a:pt x="11454" y="19167"/>
                  <a:pt x="11451" y="19168"/>
                </a:cubicBezTo>
                <a:cubicBezTo>
                  <a:pt x="11413" y="19185"/>
                  <a:pt x="11378" y="19178"/>
                  <a:pt x="11324" y="19148"/>
                </a:cubicBezTo>
                <a:cubicBezTo>
                  <a:pt x="11266" y="19115"/>
                  <a:pt x="11225" y="19112"/>
                  <a:pt x="11211" y="19140"/>
                </a:cubicBezTo>
                <a:cubicBezTo>
                  <a:pt x="11179" y="19205"/>
                  <a:pt x="11122" y="19145"/>
                  <a:pt x="11122" y="19046"/>
                </a:cubicBezTo>
                <a:cubicBezTo>
                  <a:pt x="11122" y="19025"/>
                  <a:pt x="11119" y="19007"/>
                  <a:pt x="11115" y="18993"/>
                </a:cubicBezTo>
                <a:cubicBezTo>
                  <a:pt x="11105" y="18981"/>
                  <a:pt x="11096" y="18972"/>
                  <a:pt x="11086" y="18965"/>
                </a:cubicBezTo>
                <a:cubicBezTo>
                  <a:pt x="11068" y="18965"/>
                  <a:pt x="11035" y="18955"/>
                  <a:pt x="11004" y="18938"/>
                </a:cubicBezTo>
                <a:cubicBezTo>
                  <a:pt x="10978" y="18925"/>
                  <a:pt x="10952" y="18926"/>
                  <a:pt x="10925" y="18939"/>
                </a:cubicBezTo>
                <a:cubicBezTo>
                  <a:pt x="10905" y="18950"/>
                  <a:pt x="10885" y="18965"/>
                  <a:pt x="10867" y="18985"/>
                </a:cubicBezTo>
                <a:cubicBezTo>
                  <a:pt x="10832" y="19024"/>
                  <a:pt x="10814" y="19044"/>
                  <a:pt x="10802" y="19041"/>
                </a:cubicBezTo>
                <a:cubicBezTo>
                  <a:pt x="10790" y="19039"/>
                  <a:pt x="10785" y="19015"/>
                  <a:pt x="10774" y="18968"/>
                </a:cubicBezTo>
                <a:cubicBezTo>
                  <a:pt x="10765" y="18921"/>
                  <a:pt x="10755" y="18895"/>
                  <a:pt x="10734" y="18879"/>
                </a:cubicBezTo>
                <a:cubicBezTo>
                  <a:pt x="10726" y="18873"/>
                  <a:pt x="10714" y="18869"/>
                  <a:pt x="10702" y="18865"/>
                </a:cubicBezTo>
                <a:cubicBezTo>
                  <a:pt x="10698" y="18864"/>
                  <a:pt x="10696" y="18862"/>
                  <a:pt x="10691" y="18861"/>
                </a:cubicBezTo>
                <a:cubicBezTo>
                  <a:pt x="10691" y="18861"/>
                  <a:pt x="10691" y="18861"/>
                  <a:pt x="10691" y="18861"/>
                </a:cubicBezTo>
                <a:cubicBezTo>
                  <a:pt x="10672" y="18857"/>
                  <a:pt x="10649" y="18854"/>
                  <a:pt x="10619" y="18851"/>
                </a:cubicBezTo>
                <a:cubicBezTo>
                  <a:pt x="10612" y="18851"/>
                  <a:pt x="10604" y="18847"/>
                  <a:pt x="10595" y="18841"/>
                </a:cubicBezTo>
                <a:cubicBezTo>
                  <a:pt x="10587" y="18835"/>
                  <a:pt x="10578" y="18827"/>
                  <a:pt x="10569" y="18816"/>
                </a:cubicBezTo>
                <a:cubicBezTo>
                  <a:pt x="10552" y="18796"/>
                  <a:pt x="10535" y="18770"/>
                  <a:pt x="10523" y="18740"/>
                </a:cubicBezTo>
                <a:cubicBezTo>
                  <a:pt x="10511" y="18711"/>
                  <a:pt x="10491" y="18683"/>
                  <a:pt x="10469" y="18661"/>
                </a:cubicBezTo>
                <a:cubicBezTo>
                  <a:pt x="10468" y="18661"/>
                  <a:pt x="10468" y="18661"/>
                  <a:pt x="10468" y="18661"/>
                </a:cubicBezTo>
                <a:cubicBezTo>
                  <a:pt x="10428" y="18627"/>
                  <a:pt x="10380" y="18616"/>
                  <a:pt x="10337" y="18631"/>
                </a:cubicBezTo>
                <a:cubicBezTo>
                  <a:pt x="10318" y="18645"/>
                  <a:pt x="10312" y="18678"/>
                  <a:pt x="10312" y="18751"/>
                </a:cubicBezTo>
                <a:cubicBezTo>
                  <a:pt x="10312" y="18872"/>
                  <a:pt x="10299" y="18892"/>
                  <a:pt x="10222" y="18892"/>
                </a:cubicBezTo>
                <a:cubicBezTo>
                  <a:pt x="10173" y="18892"/>
                  <a:pt x="10119" y="18919"/>
                  <a:pt x="10102" y="18951"/>
                </a:cubicBezTo>
                <a:cubicBezTo>
                  <a:pt x="10087" y="18981"/>
                  <a:pt x="10073" y="18988"/>
                  <a:pt x="10052" y="18976"/>
                </a:cubicBezTo>
                <a:cubicBezTo>
                  <a:pt x="10039" y="18969"/>
                  <a:pt x="10024" y="18957"/>
                  <a:pt x="10003" y="18933"/>
                </a:cubicBezTo>
                <a:cubicBezTo>
                  <a:pt x="9960" y="18885"/>
                  <a:pt x="9855" y="18849"/>
                  <a:pt x="9727" y="18837"/>
                </a:cubicBezTo>
                <a:cubicBezTo>
                  <a:pt x="9500" y="18817"/>
                  <a:pt x="9398" y="18750"/>
                  <a:pt x="9530" y="18707"/>
                </a:cubicBezTo>
                <a:cubicBezTo>
                  <a:pt x="9544" y="18703"/>
                  <a:pt x="9555" y="18693"/>
                  <a:pt x="9567" y="18684"/>
                </a:cubicBezTo>
                <a:cubicBezTo>
                  <a:pt x="9581" y="18668"/>
                  <a:pt x="9596" y="18649"/>
                  <a:pt x="9613" y="18619"/>
                </a:cubicBezTo>
                <a:cubicBezTo>
                  <a:pt x="9616" y="18586"/>
                  <a:pt x="9649" y="18517"/>
                  <a:pt x="9691" y="18459"/>
                </a:cubicBezTo>
                <a:cubicBezTo>
                  <a:pt x="9693" y="18456"/>
                  <a:pt x="9693" y="18456"/>
                  <a:pt x="9695" y="18453"/>
                </a:cubicBezTo>
                <a:cubicBezTo>
                  <a:pt x="9714" y="18416"/>
                  <a:pt x="9731" y="18391"/>
                  <a:pt x="9741" y="18385"/>
                </a:cubicBezTo>
                <a:cubicBezTo>
                  <a:pt x="9761" y="18357"/>
                  <a:pt x="9788" y="18322"/>
                  <a:pt x="9799" y="18300"/>
                </a:cubicBezTo>
                <a:cubicBezTo>
                  <a:pt x="9799" y="18299"/>
                  <a:pt x="9800" y="18299"/>
                  <a:pt x="9800" y="18298"/>
                </a:cubicBezTo>
                <a:cubicBezTo>
                  <a:pt x="9800" y="18297"/>
                  <a:pt x="9800" y="18297"/>
                  <a:pt x="9801" y="18296"/>
                </a:cubicBezTo>
                <a:cubicBezTo>
                  <a:pt x="9836" y="18221"/>
                  <a:pt x="9799" y="18175"/>
                  <a:pt x="9674" y="18109"/>
                </a:cubicBezTo>
                <a:cubicBezTo>
                  <a:pt x="9751" y="18152"/>
                  <a:pt x="9772" y="18186"/>
                  <a:pt x="9772" y="18246"/>
                </a:cubicBezTo>
                <a:cubicBezTo>
                  <a:pt x="9772" y="18376"/>
                  <a:pt x="9730" y="18391"/>
                  <a:pt x="9587" y="18314"/>
                </a:cubicBezTo>
                <a:cubicBezTo>
                  <a:pt x="9524" y="18280"/>
                  <a:pt x="9464" y="18263"/>
                  <a:pt x="9454" y="18276"/>
                </a:cubicBezTo>
                <a:cubicBezTo>
                  <a:pt x="9444" y="18288"/>
                  <a:pt x="9415" y="18258"/>
                  <a:pt x="9390" y="18208"/>
                </a:cubicBezTo>
                <a:cubicBezTo>
                  <a:pt x="9354" y="18138"/>
                  <a:pt x="9329" y="18127"/>
                  <a:pt x="9278" y="18162"/>
                </a:cubicBezTo>
                <a:cubicBezTo>
                  <a:pt x="9201" y="18212"/>
                  <a:pt x="9081" y="18176"/>
                  <a:pt x="8989" y="18076"/>
                </a:cubicBezTo>
                <a:cubicBezTo>
                  <a:pt x="8940" y="18022"/>
                  <a:pt x="8915" y="18019"/>
                  <a:pt x="8882" y="18059"/>
                </a:cubicBezTo>
                <a:cubicBezTo>
                  <a:pt x="8821" y="18135"/>
                  <a:pt x="8798" y="18125"/>
                  <a:pt x="8730" y="17996"/>
                </a:cubicBezTo>
                <a:cubicBezTo>
                  <a:pt x="8673" y="17887"/>
                  <a:pt x="8672" y="17875"/>
                  <a:pt x="8731" y="17795"/>
                </a:cubicBezTo>
                <a:cubicBezTo>
                  <a:pt x="8758" y="17757"/>
                  <a:pt x="8776" y="17738"/>
                  <a:pt x="8793" y="17735"/>
                </a:cubicBezTo>
                <a:cubicBezTo>
                  <a:pt x="8810" y="17732"/>
                  <a:pt x="8827" y="17744"/>
                  <a:pt x="8852" y="17772"/>
                </a:cubicBezTo>
                <a:cubicBezTo>
                  <a:pt x="8883" y="17806"/>
                  <a:pt x="8949" y="17835"/>
                  <a:pt x="8998" y="17835"/>
                </a:cubicBezTo>
                <a:cubicBezTo>
                  <a:pt x="9043" y="17835"/>
                  <a:pt x="9117" y="17856"/>
                  <a:pt x="9175" y="17883"/>
                </a:cubicBezTo>
                <a:lnTo>
                  <a:pt x="8902" y="17764"/>
                </a:lnTo>
                <a:lnTo>
                  <a:pt x="8776" y="17713"/>
                </a:lnTo>
                <a:lnTo>
                  <a:pt x="8676" y="17800"/>
                </a:lnTo>
                <a:lnTo>
                  <a:pt x="8619" y="17850"/>
                </a:lnTo>
                <a:cubicBezTo>
                  <a:pt x="8610" y="17858"/>
                  <a:pt x="8605" y="17860"/>
                  <a:pt x="8596" y="17867"/>
                </a:cubicBezTo>
                <a:lnTo>
                  <a:pt x="8574" y="17886"/>
                </a:lnTo>
                <a:cubicBezTo>
                  <a:pt x="8549" y="17907"/>
                  <a:pt x="8534" y="17915"/>
                  <a:pt x="8513" y="17931"/>
                </a:cubicBezTo>
                <a:cubicBezTo>
                  <a:pt x="8512" y="17932"/>
                  <a:pt x="8512" y="17932"/>
                  <a:pt x="8511" y="17932"/>
                </a:cubicBezTo>
                <a:cubicBezTo>
                  <a:pt x="8421" y="18001"/>
                  <a:pt x="8352" y="18041"/>
                  <a:pt x="8334" y="18020"/>
                </a:cubicBezTo>
                <a:cubicBezTo>
                  <a:pt x="8313" y="17993"/>
                  <a:pt x="8316" y="17957"/>
                  <a:pt x="8343" y="17924"/>
                </a:cubicBezTo>
                <a:cubicBezTo>
                  <a:pt x="8366" y="17895"/>
                  <a:pt x="8384" y="17837"/>
                  <a:pt x="8385" y="17790"/>
                </a:cubicBezTo>
                <a:cubicBezTo>
                  <a:pt x="8384" y="17723"/>
                  <a:pt x="8373" y="17715"/>
                  <a:pt x="8339" y="17749"/>
                </a:cubicBezTo>
                <a:cubicBezTo>
                  <a:pt x="8336" y="17751"/>
                  <a:pt x="8335" y="17751"/>
                  <a:pt x="8333" y="17754"/>
                </a:cubicBezTo>
                <a:cubicBezTo>
                  <a:pt x="8332" y="17754"/>
                  <a:pt x="8332" y="17754"/>
                  <a:pt x="8332" y="17754"/>
                </a:cubicBezTo>
                <a:cubicBezTo>
                  <a:pt x="8332" y="17755"/>
                  <a:pt x="8331" y="17755"/>
                  <a:pt x="8331" y="17755"/>
                </a:cubicBezTo>
                <a:cubicBezTo>
                  <a:pt x="8299" y="17788"/>
                  <a:pt x="8286" y="17796"/>
                  <a:pt x="8270" y="17754"/>
                </a:cubicBezTo>
                <a:cubicBezTo>
                  <a:pt x="8260" y="17737"/>
                  <a:pt x="8250" y="17711"/>
                  <a:pt x="8238" y="17668"/>
                </a:cubicBezTo>
                <a:lnTo>
                  <a:pt x="8211" y="17571"/>
                </a:lnTo>
                <a:cubicBezTo>
                  <a:pt x="8210" y="17571"/>
                  <a:pt x="8210" y="17570"/>
                  <a:pt x="8210" y="17569"/>
                </a:cubicBezTo>
                <a:cubicBezTo>
                  <a:pt x="8203" y="17565"/>
                  <a:pt x="8194" y="17564"/>
                  <a:pt x="8182" y="17569"/>
                </a:cubicBezTo>
                <a:close/>
                <a:moveTo>
                  <a:pt x="9674" y="18109"/>
                </a:moveTo>
                <a:cubicBezTo>
                  <a:pt x="9663" y="18103"/>
                  <a:pt x="9650" y="18096"/>
                  <a:pt x="9636" y="18089"/>
                </a:cubicBezTo>
                <a:cubicBezTo>
                  <a:pt x="9650" y="18096"/>
                  <a:pt x="9662" y="18103"/>
                  <a:pt x="9674" y="18109"/>
                </a:cubicBezTo>
                <a:close/>
                <a:moveTo>
                  <a:pt x="9636" y="18089"/>
                </a:moveTo>
                <a:cubicBezTo>
                  <a:pt x="9558" y="18051"/>
                  <a:pt x="9460" y="18007"/>
                  <a:pt x="9316" y="17944"/>
                </a:cubicBezTo>
                <a:lnTo>
                  <a:pt x="9259" y="17919"/>
                </a:lnTo>
                <a:cubicBezTo>
                  <a:pt x="9332" y="17955"/>
                  <a:pt x="9433" y="18001"/>
                  <a:pt x="9539" y="18045"/>
                </a:cubicBezTo>
                <a:cubicBezTo>
                  <a:pt x="9579" y="18062"/>
                  <a:pt x="9608" y="18076"/>
                  <a:pt x="9636" y="18089"/>
                </a:cubicBezTo>
                <a:close/>
                <a:moveTo>
                  <a:pt x="9852" y="17721"/>
                </a:moveTo>
                <a:cubicBezTo>
                  <a:pt x="9844" y="17722"/>
                  <a:pt x="9838" y="17724"/>
                  <a:pt x="9835" y="17729"/>
                </a:cubicBezTo>
                <a:cubicBezTo>
                  <a:pt x="9827" y="17738"/>
                  <a:pt x="9828" y="17770"/>
                  <a:pt x="9835" y="17802"/>
                </a:cubicBezTo>
                <a:cubicBezTo>
                  <a:pt x="9844" y="17827"/>
                  <a:pt x="9856" y="17851"/>
                  <a:pt x="9871" y="17858"/>
                </a:cubicBezTo>
                <a:cubicBezTo>
                  <a:pt x="9908" y="17877"/>
                  <a:pt x="9951" y="17885"/>
                  <a:pt x="9984" y="17883"/>
                </a:cubicBezTo>
                <a:cubicBezTo>
                  <a:pt x="9999" y="17883"/>
                  <a:pt x="10012" y="17879"/>
                  <a:pt x="10021" y="17875"/>
                </a:cubicBezTo>
                <a:cubicBezTo>
                  <a:pt x="10024" y="17873"/>
                  <a:pt x="10027" y="17872"/>
                  <a:pt x="10029" y="17870"/>
                </a:cubicBezTo>
                <a:cubicBezTo>
                  <a:pt x="10033" y="17867"/>
                  <a:pt x="10035" y="17862"/>
                  <a:pt x="10037" y="17858"/>
                </a:cubicBezTo>
                <a:cubicBezTo>
                  <a:pt x="10039" y="17855"/>
                  <a:pt x="10040" y="17852"/>
                  <a:pt x="10041" y="17848"/>
                </a:cubicBezTo>
                <a:cubicBezTo>
                  <a:pt x="10037" y="17824"/>
                  <a:pt x="9962" y="17765"/>
                  <a:pt x="9902" y="17732"/>
                </a:cubicBezTo>
                <a:cubicBezTo>
                  <a:pt x="9883" y="17725"/>
                  <a:pt x="9865" y="17720"/>
                  <a:pt x="9852" y="17721"/>
                </a:cubicBezTo>
                <a:close/>
                <a:moveTo>
                  <a:pt x="4808" y="17763"/>
                </a:moveTo>
                <a:cubicBezTo>
                  <a:pt x="4785" y="17764"/>
                  <a:pt x="4759" y="17764"/>
                  <a:pt x="4741" y="17767"/>
                </a:cubicBezTo>
                <a:cubicBezTo>
                  <a:pt x="4686" y="17775"/>
                  <a:pt x="4737" y="17781"/>
                  <a:pt x="4839" y="17783"/>
                </a:cubicBezTo>
                <a:cubicBezTo>
                  <a:pt x="4861" y="17780"/>
                  <a:pt x="4871" y="17774"/>
                  <a:pt x="4851" y="17768"/>
                </a:cubicBezTo>
                <a:cubicBezTo>
                  <a:pt x="4840" y="17765"/>
                  <a:pt x="4823" y="17764"/>
                  <a:pt x="4808" y="17763"/>
                </a:cubicBezTo>
                <a:close/>
                <a:moveTo>
                  <a:pt x="3113" y="17765"/>
                </a:moveTo>
                <a:cubicBezTo>
                  <a:pt x="3042" y="17759"/>
                  <a:pt x="2999" y="17776"/>
                  <a:pt x="2991" y="17797"/>
                </a:cubicBezTo>
                <a:cubicBezTo>
                  <a:pt x="3004" y="17843"/>
                  <a:pt x="3136" y="17879"/>
                  <a:pt x="3195" y="17858"/>
                </a:cubicBezTo>
                <a:cubicBezTo>
                  <a:pt x="3203" y="17856"/>
                  <a:pt x="3209" y="17852"/>
                  <a:pt x="3213" y="17847"/>
                </a:cubicBezTo>
                <a:cubicBezTo>
                  <a:pt x="3217" y="17842"/>
                  <a:pt x="3220" y="17835"/>
                  <a:pt x="3223" y="17829"/>
                </a:cubicBezTo>
                <a:cubicBezTo>
                  <a:pt x="3224" y="17825"/>
                  <a:pt x="3226" y="17821"/>
                  <a:pt x="3228" y="17817"/>
                </a:cubicBezTo>
                <a:cubicBezTo>
                  <a:pt x="3231" y="17794"/>
                  <a:pt x="3181" y="17771"/>
                  <a:pt x="3113" y="17765"/>
                </a:cubicBezTo>
                <a:close/>
                <a:moveTo>
                  <a:pt x="12390" y="17815"/>
                </a:moveTo>
                <a:cubicBezTo>
                  <a:pt x="12375" y="17815"/>
                  <a:pt x="12367" y="17815"/>
                  <a:pt x="12361" y="17817"/>
                </a:cubicBezTo>
                <a:cubicBezTo>
                  <a:pt x="12360" y="17817"/>
                  <a:pt x="12359" y="17818"/>
                  <a:pt x="12357" y="17818"/>
                </a:cubicBezTo>
                <a:cubicBezTo>
                  <a:pt x="12355" y="17820"/>
                  <a:pt x="12355" y="17823"/>
                  <a:pt x="12364" y="17825"/>
                </a:cubicBezTo>
                <a:cubicBezTo>
                  <a:pt x="12403" y="17838"/>
                  <a:pt x="12460" y="17860"/>
                  <a:pt x="12490" y="17873"/>
                </a:cubicBezTo>
                <a:cubicBezTo>
                  <a:pt x="12520" y="17887"/>
                  <a:pt x="12599" y="17906"/>
                  <a:pt x="12666" y="17914"/>
                </a:cubicBezTo>
                <a:cubicBezTo>
                  <a:pt x="12699" y="17919"/>
                  <a:pt x="12731" y="17925"/>
                  <a:pt x="12757" y="17932"/>
                </a:cubicBezTo>
                <a:cubicBezTo>
                  <a:pt x="12783" y="17939"/>
                  <a:pt x="12801" y="17947"/>
                  <a:pt x="12807" y="17954"/>
                </a:cubicBezTo>
                <a:cubicBezTo>
                  <a:pt x="12815" y="17963"/>
                  <a:pt x="12821" y="17970"/>
                  <a:pt x="12826" y="17973"/>
                </a:cubicBezTo>
                <a:cubicBezTo>
                  <a:pt x="12832" y="17977"/>
                  <a:pt x="12836" y="17977"/>
                  <a:pt x="12839" y="17974"/>
                </a:cubicBezTo>
                <a:cubicBezTo>
                  <a:pt x="12845" y="17969"/>
                  <a:pt x="12846" y="17951"/>
                  <a:pt x="12841" y="17921"/>
                </a:cubicBezTo>
                <a:cubicBezTo>
                  <a:pt x="12833" y="17872"/>
                  <a:pt x="12764" y="17838"/>
                  <a:pt x="12651" y="17822"/>
                </a:cubicBezTo>
                <a:cubicBezTo>
                  <a:pt x="12620" y="17822"/>
                  <a:pt x="12592" y="17823"/>
                  <a:pt x="12552" y="17820"/>
                </a:cubicBezTo>
                <a:cubicBezTo>
                  <a:pt x="12481" y="17815"/>
                  <a:pt x="12424" y="17814"/>
                  <a:pt x="12390" y="17815"/>
                </a:cubicBezTo>
                <a:close/>
                <a:moveTo>
                  <a:pt x="2887" y="17936"/>
                </a:moveTo>
                <a:cubicBezTo>
                  <a:pt x="2879" y="17931"/>
                  <a:pt x="2871" y="17931"/>
                  <a:pt x="2864" y="17939"/>
                </a:cubicBezTo>
                <a:cubicBezTo>
                  <a:pt x="2850" y="17955"/>
                  <a:pt x="2890" y="18039"/>
                  <a:pt x="2952" y="18127"/>
                </a:cubicBezTo>
                <a:cubicBezTo>
                  <a:pt x="3014" y="18215"/>
                  <a:pt x="3055" y="18308"/>
                  <a:pt x="3042" y="18333"/>
                </a:cubicBezTo>
                <a:cubicBezTo>
                  <a:pt x="3031" y="18355"/>
                  <a:pt x="3037" y="18371"/>
                  <a:pt x="3052" y="18375"/>
                </a:cubicBezTo>
                <a:cubicBezTo>
                  <a:pt x="3073" y="18370"/>
                  <a:pt x="3087" y="18358"/>
                  <a:pt x="3090" y="18337"/>
                </a:cubicBezTo>
                <a:cubicBezTo>
                  <a:pt x="3091" y="18330"/>
                  <a:pt x="3090" y="18321"/>
                  <a:pt x="3089" y="18312"/>
                </a:cubicBezTo>
                <a:cubicBezTo>
                  <a:pt x="3080" y="18273"/>
                  <a:pt x="3054" y="18219"/>
                  <a:pt x="3009" y="18153"/>
                </a:cubicBezTo>
                <a:cubicBezTo>
                  <a:pt x="2962" y="18083"/>
                  <a:pt x="2915" y="18000"/>
                  <a:pt x="2906" y="17968"/>
                </a:cubicBezTo>
                <a:cubicBezTo>
                  <a:pt x="2901" y="17952"/>
                  <a:pt x="2894" y="17941"/>
                  <a:pt x="2887" y="17936"/>
                </a:cubicBezTo>
                <a:close/>
                <a:moveTo>
                  <a:pt x="18462" y="18028"/>
                </a:moveTo>
                <a:cubicBezTo>
                  <a:pt x="18449" y="18027"/>
                  <a:pt x="18435" y="18030"/>
                  <a:pt x="18422" y="18036"/>
                </a:cubicBezTo>
                <a:cubicBezTo>
                  <a:pt x="18396" y="18049"/>
                  <a:pt x="18405" y="18058"/>
                  <a:pt x="18435" y="18061"/>
                </a:cubicBezTo>
                <a:cubicBezTo>
                  <a:pt x="18454" y="18054"/>
                  <a:pt x="18485" y="18045"/>
                  <a:pt x="18491" y="18040"/>
                </a:cubicBezTo>
                <a:cubicBezTo>
                  <a:pt x="18485" y="18032"/>
                  <a:pt x="18474" y="18028"/>
                  <a:pt x="18462" y="18028"/>
                </a:cubicBezTo>
                <a:close/>
                <a:moveTo>
                  <a:pt x="13286" y="18083"/>
                </a:moveTo>
                <a:cubicBezTo>
                  <a:pt x="13219" y="18081"/>
                  <a:pt x="13176" y="18095"/>
                  <a:pt x="13158" y="18120"/>
                </a:cubicBezTo>
                <a:cubicBezTo>
                  <a:pt x="13156" y="18124"/>
                  <a:pt x="13154" y="18127"/>
                  <a:pt x="13154" y="18131"/>
                </a:cubicBezTo>
                <a:cubicBezTo>
                  <a:pt x="13151" y="18151"/>
                  <a:pt x="13161" y="18180"/>
                  <a:pt x="13179" y="18217"/>
                </a:cubicBezTo>
                <a:cubicBezTo>
                  <a:pt x="13182" y="18221"/>
                  <a:pt x="13181" y="18225"/>
                  <a:pt x="13185" y="18229"/>
                </a:cubicBezTo>
                <a:cubicBezTo>
                  <a:pt x="13192" y="18238"/>
                  <a:pt x="13190" y="18257"/>
                  <a:pt x="13182" y="18280"/>
                </a:cubicBezTo>
                <a:cubicBezTo>
                  <a:pt x="13179" y="18290"/>
                  <a:pt x="13172" y="18300"/>
                  <a:pt x="13166" y="18311"/>
                </a:cubicBezTo>
                <a:cubicBezTo>
                  <a:pt x="13160" y="18321"/>
                  <a:pt x="13157" y="18332"/>
                  <a:pt x="13150" y="18342"/>
                </a:cubicBezTo>
                <a:cubicBezTo>
                  <a:pt x="13148" y="18344"/>
                  <a:pt x="13147" y="18346"/>
                  <a:pt x="13146" y="18347"/>
                </a:cubicBezTo>
                <a:cubicBezTo>
                  <a:pt x="13145" y="18348"/>
                  <a:pt x="13145" y="18349"/>
                  <a:pt x="13144" y="18350"/>
                </a:cubicBezTo>
                <a:cubicBezTo>
                  <a:pt x="13142" y="18352"/>
                  <a:pt x="13140" y="18352"/>
                  <a:pt x="13139" y="18354"/>
                </a:cubicBezTo>
                <a:cubicBezTo>
                  <a:pt x="13127" y="18368"/>
                  <a:pt x="13115" y="18379"/>
                  <a:pt x="13102" y="18387"/>
                </a:cubicBezTo>
                <a:cubicBezTo>
                  <a:pt x="13067" y="18408"/>
                  <a:pt x="13024" y="18413"/>
                  <a:pt x="12961" y="18403"/>
                </a:cubicBezTo>
                <a:cubicBezTo>
                  <a:pt x="12860" y="18385"/>
                  <a:pt x="12852" y="18389"/>
                  <a:pt x="12922" y="18418"/>
                </a:cubicBezTo>
                <a:cubicBezTo>
                  <a:pt x="12945" y="18427"/>
                  <a:pt x="12963" y="18441"/>
                  <a:pt x="12977" y="18457"/>
                </a:cubicBezTo>
                <a:cubicBezTo>
                  <a:pt x="12994" y="18473"/>
                  <a:pt x="13004" y="18492"/>
                  <a:pt x="13001" y="18513"/>
                </a:cubicBezTo>
                <a:cubicBezTo>
                  <a:pt x="12997" y="18530"/>
                  <a:pt x="12997" y="18540"/>
                  <a:pt x="13002" y="18543"/>
                </a:cubicBezTo>
                <a:cubicBezTo>
                  <a:pt x="13004" y="18544"/>
                  <a:pt x="13010" y="18538"/>
                  <a:pt x="13013" y="18537"/>
                </a:cubicBezTo>
                <a:cubicBezTo>
                  <a:pt x="13019" y="18535"/>
                  <a:pt x="13023" y="18535"/>
                  <a:pt x="13036" y="18524"/>
                </a:cubicBezTo>
                <a:cubicBezTo>
                  <a:pt x="13073" y="18490"/>
                  <a:pt x="13143" y="18411"/>
                  <a:pt x="13270" y="18267"/>
                </a:cubicBezTo>
                <a:lnTo>
                  <a:pt x="13411" y="18106"/>
                </a:lnTo>
                <a:cubicBezTo>
                  <a:pt x="13389" y="18094"/>
                  <a:pt x="13342" y="18085"/>
                  <a:pt x="13287" y="18083"/>
                </a:cubicBezTo>
                <a:cubicBezTo>
                  <a:pt x="13286" y="18083"/>
                  <a:pt x="13286" y="18083"/>
                  <a:pt x="13286" y="18083"/>
                </a:cubicBezTo>
                <a:close/>
                <a:moveTo>
                  <a:pt x="11017" y="18102"/>
                </a:moveTo>
                <a:cubicBezTo>
                  <a:pt x="11014" y="18103"/>
                  <a:pt x="11012" y="18103"/>
                  <a:pt x="11009" y="18104"/>
                </a:cubicBezTo>
                <a:cubicBezTo>
                  <a:pt x="11002" y="18107"/>
                  <a:pt x="10995" y="18111"/>
                  <a:pt x="10988" y="18116"/>
                </a:cubicBezTo>
                <a:cubicBezTo>
                  <a:pt x="10981" y="18121"/>
                  <a:pt x="10973" y="18127"/>
                  <a:pt x="10964" y="18136"/>
                </a:cubicBezTo>
                <a:cubicBezTo>
                  <a:pt x="10963" y="18136"/>
                  <a:pt x="10963" y="18136"/>
                  <a:pt x="10962" y="18137"/>
                </a:cubicBezTo>
                <a:cubicBezTo>
                  <a:pt x="10962" y="18137"/>
                  <a:pt x="10962" y="18137"/>
                  <a:pt x="10961" y="18138"/>
                </a:cubicBezTo>
                <a:cubicBezTo>
                  <a:pt x="10947" y="18151"/>
                  <a:pt x="10938" y="18162"/>
                  <a:pt x="10931" y="18172"/>
                </a:cubicBezTo>
                <a:cubicBezTo>
                  <a:pt x="10927" y="18181"/>
                  <a:pt x="10922" y="18190"/>
                  <a:pt x="10925" y="18194"/>
                </a:cubicBezTo>
                <a:cubicBezTo>
                  <a:pt x="10929" y="18199"/>
                  <a:pt x="10939" y="18196"/>
                  <a:pt x="10950" y="18190"/>
                </a:cubicBezTo>
                <a:cubicBezTo>
                  <a:pt x="10952" y="18190"/>
                  <a:pt x="10953" y="18190"/>
                  <a:pt x="10954" y="18189"/>
                </a:cubicBezTo>
                <a:cubicBezTo>
                  <a:pt x="10967" y="18182"/>
                  <a:pt x="10982" y="18171"/>
                  <a:pt x="10997" y="18155"/>
                </a:cubicBezTo>
                <a:cubicBezTo>
                  <a:pt x="10998" y="18155"/>
                  <a:pt x="10998" y="18155"/>
                  <a:pt x="10998" y="18154"/>
                </a:cubicBezTo>
                <a:cubicBezTo>
                  <a:pt x="11001" y="18151"/>
                  <a:pt x="11005" y="18149"/>
                  <a:pt x="11008" y="18145"/>
                </a:cubicBezTo>
                <a:cubicBezTo>
                  <a:pt x="11035" y="18112"/>
                  <a:pt x="11049" y="18110"/>
                  <a:pt x="11061" y="18145"/>
                </a:cubicBezTo>
                <a:cubicBezTo>
                  <a:pt x="11065" y="18156"/>
                  <a:pt x="11069" y="18169"/>
                  <a:pt x="11073" y="18187"/>
                </a:cubicBezTo>
                <a:cubicBezTo>
                  <a:pt x="11074" y="18193"/>
                  <a:pt x="11077" y="18197"/>
                  <a:pt x="11078" y="18203"/>
                </a:cubicBezTo>
                <a:cubicBezTo>
                  <a:pt x="11082" y="18216"/>
                  <a:pt x="11088" y="18228"/>
                  <a:pt x="11095" y="18239"/>
                </a:cubicBezTo>
                <a:cubicBezTo>
                  <a:pt x="11108" y="18260"/>
                  <a:pt x="11125" y="18277"/>
                  <a:pt x="11147" y="18289"/>
                </a:cubicBezTo>
                <a:cubicBezTo>
                  <a:pt x="11148" y="18289"/>
                  <a:pt x="11150" y="18289"/>
                  <a:pt x="11151" y="18290"/>
                </a:cubicBezTo>
                <a:cubicBezTo>
                  <a:pt x="11194" y="18290"/>
                  <a:pt x="11188" y="18265"/>
                  <a:pt x="11124" y="18181"/>
                </a:cubicBezTo>
                <a:cubicBezTo>
                  <a:pt x="11115" y="18169"/>
                  <a:pt x="11109" y="18162"/>
                  <a:pt x="11101" y="18153"/>
                </a:cubicBezTo>
                <a:cubicBezTo>
                  <a:pt x="11089" y="18139"/>
                  <a:pt x="11078" y="18128"/>
                  <a:pt x="11069" y="18120"/>
                </a:cubicBezTo>
                <a:cubicBezTo>
                  <a:pt x="11065" y="18117"/>
                  <a:pt x="11061" y="18114"/>
                  <a:pt x="11058" y="18112"/>
                </a:cubicBezTo>
                <a:cubicBezTo>
                  <a:pt x="11052" y="18108"/>
                  <a:pt x="11046" y="18105"/>
                  <a:pt x="11041" y="18103"/>
                </a:cubicBezTo>
                <a:cubicBezTo>
                  <a:pt x="11033" y="18101"/>
                  <a:pt x="11025" y="18100"/>
                  <a:pt x="11017" y="18102"/>
                </a:cubicBezTo>
                <a:close/>
                <a:moveTo>
                  <a:pt x="5531" y="18120"/>
                </a:moveTo>
                <a:cubicBezTo>
                  <a:pt x="5472" y="18116"/>
                  <a:pt x="5424" y="18118"/>
                  <a:pt x="5390" y="18124"/>
                </a:cubicBezTo>
                <a:cubicBezTo>
                  <a:pt x="5340" y="18133"/>
                  <a:pt x="5318" y="18151"/>
                  <a:pt x="5332" y="18168"/>
                </a:cubicBezTo>
                <a:cubicBezTo>
                  <a:pt x="5345" y="18185"/>
                  <a:pt x="5393" y="18203"/>
                  <a:pt x="5480" y="18213"/>
                </a:cubicBezTo>
                <a:cubicBezTo>
                  <a:pt x="5564" y="18222"/>
                  <a:pt x="5663" y="18233"/>
                  <a:pt x="5699" y="18238"/>
                </a:cubicBezTo>
                <a:cubicBezTo>
                  <a:pt x="5718" y="18240"/>
                  <a:pt x="5733" y="18235"/>
                  <a:pt x="5742" y="18227"/>
                </a:cubicBezTo>
                <a:cubicBezTo>
                  <a:pt x="5747" y="18223"/>
                  <a:pt x="5750" y="18218"/>
                  <a:pt x="5751" y="18212"/>
                </a:cubicBezTo>
                <a:cubicBezTo>
                  <a:pt x="5751" y="18212"/>
                  <a:pt x="5751" y="18211"/>
                  <a:pt x="5751" y="18211"/>
                </a:cubicBezTo>
                <a:cubicBezTo>
                  <a:pt x="5752" y="18205"/>
                  <a:pt x="5752" y="18198"/>
                  <a:pt x="5750" y="18190"/>
                </a:cubicBezTo>
                <a:cubicBezTo>
                  <a:pt x="5745" y="18173"/>
                  <a:pt x="5722" y="18157"/>
                  <a:pt x="5683" y="18145"/>
                </a:cubicBezTo>
                <a:cubicBezTo>
                  <a:pt x="5645" y="18133"/>
                  <a:pt x="5593" y="18124"/>
                  <a:pt x="5531" y="18120"/>
                </a:cubicBezTo>
                <a:close/>
                <a:moveTo>
                  <a:pt x="11261" y="18246"/>
                </a:moveTo>
                <a:cubicBezTo>
                  <a:pt x="11242" y="18246"/>
                  <a:pt x="11236" y="18266"/>
                  <a:pt x="11248" y="18290"/>
                </a:cubicBezTo>
                <a:cubicBezTo>
                  <a:pt x="11254" y="18302"/>
                  <a:pt x="11263" y="18312"/>
                  <a:pt x="11273" y="18320"/>
                </a:cubicBezTo>
                <a:cubicBezTo>
                  <a:pt x="11284" y="18322"/>
                  <a:pt x="11307" y="18327"/>
                  <a:pt x="11311" y="18328"/>
                </a:cubicBezTo>
                <a:cubicBezTo>
                  <a:pt x="11316" y="18329"/>
                  <a:pt x="11320" y="18325"/>
                  <a:pt x="11324" y="18322"/>
                </a:cubicBezTo>
                <a:cubicBezTo>
                  <a:pt x="11325" y="18322"/>
                  <a:pt x="11325" y="18322"/>
                  <a:pt x="11325" y="18322"/>
                </a:cubicBezTo>
                <a:cubicBezTo>
                  <a:pt x="11328" y="18313"/>
                  <a:pt x="11326" y="18302"/>
                  <a:pt x="11320" y="18290"/>
                </a:cubicBezTo>
                <a:cubicBezTo>
                  <a:pt x="11308" y="18267"/>
                  <a:pt x="11285" y="18249"/>
                  <a:pt x="11266" y="18246"/>
                </a:cubicBezTo>
                <a:cubicBezTo>
                  <a:pt x="11264" y="18246"/>
                  <a:pt x="11263" y="18246"/>
                  <a:pt x="11261" y="18246"/>
                </a:cubicBezTo>
                <a:close/>
                <a:moveTo>
                  <a:pt x="1897" y="18306"/>
                </a:moveTo>
                <a:cubicBezTo>
                  <a:pt x="1890" y="18303"/>
                  <a:pt x="1881" y="18305"/>
                  <a:pt x="1872" y="18312"/>
                </a:cubicBezTo>
                <a:cubicBezTo>
                  <a:pt x="1852" y="18327"/>
                  <a:pt x="1836" y="18359"/>
                  <a:pt x="1836" y="18384"/>
                </a:cubicBezTo>
                <a:cubicBezTo>
                  <a:pt x="1836" y="18408"/>
                  <a:pt x="1852" y="18416"/>
                  <a:pt x="1872" y="18401"/>
                </a:cubicBezTo>
                <a:cubicBezTo>
                  <a:pt x="1891" y="18386"/>
                  <a:pt x="1907" y="18354"/>
                  <a:pt x="1907" y="18329"/>
                </a:cubicBezTo>
                <a:cubicBezTo>
                  <a:pt x="1907" y="18317"/>
                  <a:pt x="1903" y="18309"/>
                  <a:pt x="1897" y="18306"/>
                </a:cubicBezTo>
                <a:close/>
                <a:moveTo>
                  <a:pt x="12519" y="18311"/>
                </a:moveTo>
                <a:cubicBezTo>
                  <a:pt x="12466" y="18320"/>
                  <a:pt x="12447" y="18346"/>
                  <a:pt x="12495" y="18384"/>
                </a:cubicBezTo>
                <a:cubicBezTo>
                  <a:pt x="12500" y="18388"/>
                  <a:pt x="12508" y="18389"/>
                  <a:pt x="12514" y="18393"/>
                </a:cubicBezTo>
                <a:cubicBezTo>
                  <a:pt x="12567" y="18411"/>
                  <a:pt x="12645" y="18420"/>
                  <a:pt x="12706" y="18410"/>
                </a:cubicBezTo>
                <a:cubicBezTo>
                  <a:pt x="12710" y="18409"/>
                  <a:pt x="12713" y="18410"/>
                  <a:pt x="12717" y="18409"/>
                </a:cubicBezTo>
                <a:cubicBezTo>
                  <a:pt x="12738" y="18403"/>
                  <a:pt x="12758" y="18396"/>
                  <a:pt x="12772" y="18385"/>
                </a:cubicBezTo>
                <a:cubicBezTo>
                  <a:pt x="12793" y="18368"/>
                  <a:pt x="12775" y="18353"/>
                  <a:pt x="12740" y="18339"/>
                </a:cubicBezTo>
                <a:cubicBezTo>
                  <a:pt x="12649" y="18320"/>
                  <a:pt x="12574" y="18311"/>
                  <a:pt x="12519" y="18311"/>
                </a:cubicBezTo>
                <a:close/>
                <a:moveTo>
                  <a:pt x="11861" y="18469"/>
                </a:moveTo>
                <a:cubicBezTo>
                  <a:pt x="11855" y="18469"/>
                  <a:pt x="11850" y="18473"/>
                  <a:pt x="11844" y="18474"/>
                </a:cubicBezTo>
                <a:cubicBezTo>
                  <a:pt x="11826" y="18481"/>
                  <a:pt x="11815" y="18494"/>
                  <a:pt x="11824" y="18513"/>
                </a:cubicBezTo>
                <a:cubicBezTo>
                  <a:pt x="11835" y="18534"/>
                  <a:pt x="11846" y="18546"/>
                  <a:pt x="11855" y="18551"/>
                </a:cubicBezTo>
                <a:cubicBezTo>
                  <a:pt x="11860" y="18549"/>
                  <a:pt x="11865" y="18549"/>
                  <a:pt x="11870" y="18545"/>
                </a:cubicBezTo>
                <a:cubicBezTo>
                  <a:pt x="11881" y="18537"/>
                  <a:pt x="11890" y="18525"/>
                  <a:pt x="11896" y="18513"/>
                </a:cubicBezTo>
                <a:cubicBezTo>
                  <a:pt x="11899" y="18507"/>
                  <a:pt x="11900" y="18501"/>
                  <a:pt x="11900" y="18496"/>
                </a:cubicBezTo>
                <a:cubicBezTo>
                  <a:pt x="11900" y="18490"/>
                  <a:pt x="11898" y="18486"/>
                  <a:pt x="11895" y="18481"/>
                </a:cubicBezTo>
                <a:cubicBezTo>
                  <a:pt x="11888" y="18474"/>
                  <a:pt x="11876" y="18470"/>
                  <a:pt x="11861" y="18469"/>
                </a:cubicBezTo>
                <a:close/>
                <a:moveTo>
                  <a:pt x="7522" y="18474"/>
                </a:moveTo>
                <a:cubicBezTo>
                  <a:pt x="7487" y="18474"/>
                  <a:pt x="7451" y="18476"/>
                  <a:pt x="7424" y="18481"/>
                </a:cubicBezTo>
                <a:cubicBezTo>
                  <a:pt x="7369" y="18491"/>
                  <a:pt x="7414" y="18499"/>
                  <a:pt x="7522" y="18499"/>
                </a:cubicBezTo>
                <a:cubicBezTo>
                  <a:pt x="7631" y="18499"/>
                  <a:pt x="7676" y="18491"/>
                  <a:pt x="7621" y="18481"/>
                </a:cubicBezTo>
                <a:cubicBezTo>
                  <a:pt x="7594" y="18476"/>
                  <a:pt x="7558" y="18474"/>
                  <a:pt x="7522" y="18474"/>
                </a:cubicBezTo>
                <a:close/>
                <a:moveTo>
                  <a:pt x="6947" y="18518"/>
                </a:moveTo>
                <a:cubicBezTo>
                  <a:pt x="6924" y="18518"/>
                  <a:pt x="6901" y="18521"/>
                  <a:pt x="6884" y="18527"/>
                </a:cubicBezTo>
                <a:cubicBezTo>
                  <a:pt x="6849" y="18538"/>
                  <a:pt x="6878" y="18547"/>
                  <a:pt x="6947" y="18547"/>
                </a:cubicBezTo>
                <a:cubicBezTo>
                  <a:pt x="7016" y="18547"/>
                  <a:pt x="7044" y="18538"/>
                  <a:pt x="7009" y="18527"/>
                </a:cubicBezTo>
                <a:cubicBezTo>
                  <a:pt x="6992" y="18521"/>
                  <a:pt x="6970" y="18518"/>
                  <a:pt x="6947" y="18518"/>
                </a:cubicBezTo>
                <a:close/>
                <a:moveTo>
                  <a:pt x="10132" y="18535"/>
                </a:moveTo>
                <a:lnTo>
                  <a:pt x="10123" y="18692"/>
                </a:lnTo>
                <a:cubicBezTo>
                  <a:pt x="10123" y="18702"/>
                  <a:pt x="10122" y="18706"/>
                  <a:pt x="10122" y="18715"/>
                </a:cubicBezTo>
                <a:cubicBezTo>
                  <a:pt x="10126" y="18756"/>
                  <a:pt x="10135" y="18773"/>
                  <a:pt x="10156" y="18746"/>
                </a:cubicBezTo>
                <a:cubicBezTo>
                  <a:pt x="10187" y="18708"/>
                  <a:pt x="10188" y="18668"/>
                  <a:pt x="10159" y="18593"/>
                </a:cubicBezTo>
                <a:cubicBezTo>
                  <a:pt x="10146" y="18560"/>
                  <a:pt x="10138" y="18543"/>
                  <a:pt x="10132" y="18535"/>
                </a:cubicBezTo>
                <a:close/>
                <a:moveTo>
                  <a:pt x="6654" y="18563"/>
                </a:moveTo>
                <a:cubicBezTo>
                  <a:pt x="6635" y="18563"/>
                  <a:pt x="6614" y="18565"/>
                  <a:pt x="6597" y="18571"/>
                </a:cubicBezTo>
                <a:cubicBezTo>
                  <a:pt x="6563" y="18582"/>
                  <a:pt x="6583" y="18591"/>
                  <a:pt x="6635" y="18593"/>
                </a:cubicBezTo>
                <a:cubicBezTo>
                  <a:pt x="6651" y="18591"/>
                  <a:pt x="6658" y="18593"/>
                  <a:pt x="6680" y="18588"/>
                </a:cubicBezTo>
                <a:cubicBezTo>
                  <a:pt x="6688" y="18587"/>
                  <a:pt x="6701" y="18586"/>
                  <a:pt x="6709" y="18585"/>
                </a:cubicBezTo>
                <a:cubicBezTo>
                  <a:pt x="6713" y="18581"/>
                  <a:pt x="6714" y="18577"/>
                  <a:pt x="6705" y="18573"/>
                </a:cubicBezTo>
                <a:cubicBezTo>
                  <a:pt x="6693" y="18566"/>
                  <a:pt x="6674" y="18564"/>
                  <a:pt x="6654" y="18563"/>
                </a:cubicBezTo>
                <a:close/>
                <a:moveTo>
                  <a:pt x="12993" y="18590"/>
                </a:moveTo>
                <a:lnTo>
                  <a:pt x="12910" y="18692"/>
                </a:lnTo>
                <a:cubicBezTo>
                  <a:pt x="12859" y="18753"/>
                  <a:pt x="12809" y="18863"/>
                  <a:pt x="12798" y="18937"/>
                </a:cubicBezTo>
                <a:cubicBezTo>
                  <a:pt x="12786" y="19010"/>
                  <a:pt x="12788" y="19040"/>
                  <a:pt x="12801" y="19003"/>
                </a:cubicBezTo>
                <a:cubicBezTo>
                  <a:pt x="12814" y="18967"/>
                  <a:pt x="12865" y="18856"/>
                  <a:pt x="12913" y="18758"/>
                </a:cubicBezTo>
                <a:lnTo>
                  <a:pt x="12965" y="18654"/>
                </a:lnTo>
                <a:lnTo>
                  <a:pt x="12993" y="18590"/>
                </a:lnTo>
                <a:close/>
                <a:moveTo>
                  <a:pt x="9831" y="18602"/>
                </a:moveTo>
                <a:cubicBezTo>
                  <a:pt x="9811" y="18602"/>
                  <a:pt x="9784" y="18622"/>
                  <a:pt x="9772" y="18646"/>
                </a:cubicBezTo>
                <a:cubicBezTo>
                  <a:pt x="9760" y="18671"/>
                  <a:pt x="9766" y="18692"/>
                  <a:pt x="9786" y="18692"/>
                </a:cubicBezTo>
                <a:cubicBezTo>
                  <a:pt x="9796" y="18692"/>
                  <a:pt x="9807" y="18686"/>
                  <a:pt x="9818" y="18678"/>
                </a:cubicBezTo>
                <a:cubicBezTo>
                  <a:pt x="9828" y="18670"/>
                  <a:pt x="9838" y="18659"/>
                  <a:pt x="9845" y="18646"/>
                </a:cubicBezTo>
                <a:cubicBezTo>
                  <a:pt x="9857" y="18622"/>
                  <a:pt x="9850" y="18602"/>
                  <a:pt x="9831" y="18602"/>
                </a:cubicBezTo>
                <a:close/>
                <a:moveTo>
                  <a:pt x="11456" y="18842"/>
                </a:moveTo>
                <a:cubicBezTo>
                  <a:pt x="11453" y="18847"/>
                  <a:pt x="11450" y="18863"/>
                  <a:pt x="11449" y="18889"/>
                </a:cubicBezTo>
                <a:cubicBezTo>
                  <a:pt x="11448" y="18912"/>
                  <a:pt x="11450" y="18931"/>
                  <a:pt x="11453" y="18941"/>
                </a:cubicBezTo>
                <a:cubicBezTo>
                  <a:pt x="11455" y="18946"/>
                  <a:pt x="11457" y="18949"/>
                  <a:pt x="11460" y="18950"/>
                </a:cubicBezTo>
                <a:cubicBezTo>
                  <a:pt x="11462" y="18952"/>
                  <a:pt x="11465" y="18951"/>
                  <a:pt x="11468" y="18947"/>
                </a:cubicBezTo>
                <a:cubicBezTo>
                  <a:pt x="11480" y="18932"/>
                  <a:pt x="11481" y="18894"/>
                  <a:pt x="11471" y="18862"/>
                </a:cubicBezTo>
                <a:cubicBezTo>
                  <a:pt x="11465" y="18844"/>
                  <a:pt x="11460" y="18837"/>
                  <a:pt x="11456" y="18842"/>
                </a:cubicBezTo>
                <a:close/>
                <a:moveTo>
                  <a:pt x="2350" y="18921"/>
                </a:moveTo>
                <a:cubicBezTo>
                  <a:pt x="2343" y="18918"/>
                  <a:pt x="2340" y="18922"/>
                  <a:pt x="2337" y="18925"/>
                </a:cubicBezTo>
                <a:cubicBezTo>
                  <a:pt x="2335" y="18932"/>
                  <a:pt x="2334" y="18940"/>
                  <a:pt x="2335" y="18948"/>
                </a:cubicBezTo>
                <a:cubicBezTo>
                  <a:pt x="2337" y="18952"/>
                  <a:pt x="2335" y="18954"/>
                  <a:pt x="2337" y="18958"/>
                </a:cubicBezTo>
                <a:cubicBezTo>
                  <a:pt x="2356" y="19000"/>
                  <a:pt x="2408" y="19067"/>
                  <a:pt x="2472" y="19128"/>
                </a:cubicBezTo>
                <a:cubicBezTo>
                  <a:pt x="2558" y="19209"/>
                  <a:pt x="2627" y="19295"/>
                  <a:pt x="2627" y="19318"/>
                </a:cubicBezTo>
                <a:cubicBezTo>
                  <a:pt x="2627" y="19330"/>
                  <a:pt x="2631" y="19341"/>
                  <a:pt x="2638" y="19348"/>
                </a:cubicBezTo>
                <a:cubicBezTo>
                  <a:pt x="2644" y="19356"/>
                  <a:pt x="2653" y="19361"/>
                  <a:pt x="2663" y="19361"/>
                </a:cubicBezTo>
                <a:cubicBezTo>
                  <a:pt x="2678" y="19361"/>
                  <a:pt x="2686" y="19356"/>
                  <a:pt x="2692" y="19349"/>
                </a:cubicBezTo>
                <a:cubicBezTo>
                  <a:pt x="2697" y="19334"/>
                  <a:pt x="2651" y="19270"/>
                  <a:pt x="2590" y="19188"/>
                </a:cubicBezTo>
                <a:cubicBezTo>
                  <a:pt x="2588" y="19187"/>
                  <a:pt x="2587" y="19186"/>
                  <a:pt x="2586" y="19184"/>
                </a:cubicBezTo>
                <a:cubicBezTo>
                  <a:pt x="2523" y="19127"/>
                  <a:pt x="2501" y="19099"/>
                  <a:pt x="2502" y="19074"/>
                </a:cubicBezTo>
                <a:cubicBezTo>
                  <a:pt x="2435" y="18993"/>
                  <a:pt x="2378" y="18933"/>
                  <a:pt x="2350" y="18921"/>
                </a:cubicBezTo>
                <a:close/>
                <a:moveTo>
                  <a:pt x="12785" y="19125"/>
                </a:moveTo>
                <a:cubicBezTo>
                  <a:pt x="12783" y="19133"/>
                  <a:pt x="12781" y="19139"/>
                  <a:pt x="12781" y="19156"/>
                </a:cubicBezTo>
                <a:cubicBezTo>
                  <a:pt x="12781" y="19160"/>
                  <a:pt x="12781" y="19162"/>
                  <a:pt x="12781" y="19166"/>
                </a:cubicBezTo>
                <a:cubicBezTo>
                  <a:pt x="12783" y="19180"/>
                  <a:pt x="12788" y="19197"/>
                  <a:pt x="12796" y="19216"/>
                </a:cubicBezTo>
                <a:cubicBezTo>
                  <a:pt x="12797" y="19216"/>
                  <a:pt x="12798" y="19217"/>
                  <a:pt x="12799" y="19215"/>
                </a:cubicBezTo>
                <a:cubicBezTo>
                  <a:pt x="12808" y="19204"/>
                  <a:pt x="12809" y="19180"/>
                  <a:pt x="12806" y="19155"/>
                </a:cubicBezTo>
                <a:cubicBezTo>
                  <a:pt x="12802" y="19146"/>
                  <a:pt x="12795" y="19128"/>
                  <a:pt x="12792" y="19125"/>
                </a:cubicBezTo>
                <a:cubicBezTo>
                  <a:pt x="12789" y="19121"/>
                  <a:pt x="12787" y="19123"/>
                  <a:pt x="12785" y="19125"/>
                </a:cubicBezTo>
                <a:close/>
                <a:moveTo>
                  <a:pt x="15639" y="19166"/>
                </a:moveTo>
                <a:cubicBezTo>
                  <a:pt x="15638" y="19168"/>
                  <a:pt x="15639" y="19173"/>
                  <a:pt x="15642" y="19181"/>
                </a:cubicBezTo>
                <a:cubicBezTo>
                  <a:pt x="15643" y="19182"/>
                  <a:pt x="15642" y="19182"/>
                  <a:pt x="15642" y="19182"/>
                </a:cubicBezTo>
                <a:cubicBezTo>
                  <a:pt x="15646" y="19191"/>
                  <a:pt x="15656" y="19206"/>
                  <a:pt x="15662" y="19218"/>
                </a:cubicBezTo>
                <a:cubicBezTo>
                  <a:pt x="15680" y="19254"/>
                  <a:pt x="15700" y="19295"/>
                  <a:pt x="15722" y="19327"/>
                </a:cubicBezTo>
                <a:cubicBezTo>
                  <a:pt x="15724" y="19329"/>
                  <a:pt x="15726" y="19330"/>
                  <a:pt x="15727" y="19332"/>
                </a:cubicBezTo>
                <a:cubicBezTo>
                  <a:pt x="15757" y="19370"/>
                  <a:pt x="15807" y="19399"/>
                  <a:pt x="15846" y="19399"/>
                </a:cubicBezTo>
                <a:cubicBezTo>
                  <a:pt x="15874" y="19396"/>
                  <a:pt x="15876" y="19391"/>
                  <a:pt x="15837" y="19374"/>
                </a:cubicBezTo>
                <a:cubicBezTo>
                  <a:pt x="15808" y="19360"/>
                  <a:pt x="15746" y="19297"/>
                  <a:pt x="15700" y="19232"/>
                </a:cubicBezTo>
                <a:cubicBezTo>
                  <a:pt x="15665" y="19184"/>
                  <a:pt x="15642" y="19159"/>
                  <a:pt x="15639" y="19166"/>
                </a:cubicBezTo>
                <a:close/>
                <a:moveTo>
                  <a:pt x="12837" y="19292"/>
                </a:moveTo>
                <a:cubicBezTo>
                  <a:pt x="12852" y="19317"/>
                  <a:pt x="12865" y="19342"/>
                  <a:pt x="12883" y="19364"/>
                </a:cubicBezTo>
                <a:cubicBezTo>
                  <a:pt x="12894" y="19378"/>
                  <a:pt x="12907" y="19387"/>
                  <a:pt x="12920" y="19399"/>
                </a:cubicBezTo>
                <a:cubicBezTo>
                  <a:pt x="12926" y="19387"/>
                  <a:pt x="12906" y="19356"/>
                  <a:pt x="12859" y="19310"/>
                </a:cubicBezTo>
                <a:cubicBezTo>
                  <a:pt x="12845" y="19297"/>
                  <a:pt x="12844" y="19298"/>
                  <a:pt x="12837" y="19292"/>
                </a:cubicBezTo>
                <a:close/>
                <a:moveTo>
                  <a:pt x="13117" y="19432"/>
                </a:moveTo>
                <a:cubicBezTo>
                  <a:pt x="13108" y="19430"/>
                  <a:pt x="13095" y="19434"/>
                  <a:pt x="13083" y="19436"/>
                </a:cubicBezTo>
                <a:cubicBezTo>
                  <a:pt x="13077" y="19438"/>
                  <a:pt x="13070" y="19439"/>
                  <a:pt x="13062" y="19439"/>
                </a:cubicBezTo>
                <a:cubicBezTo>
                  <a:pt x="13036" y="19447"/>
                  <a:pt x="13018" y="19457"/>
                  <a:pt x="13007" y="19466"/>
                </a:cubicBezTo>
                <a:cubicBezTo>
                  <a:pt x="13036" y="19482"/>
                  <a:pt x="13061" y="19490"/>
                  <a:pt x="13083" y="19490"/>
                </a:cubicBezTo>
                <a:cubicBezTo>
                  <a:pt x="13111" y="19486"/>
                  <a:pt x="13132" y="19474"/>
                  <a:pt x="13135" y="19457"/>
                </a:cubicBezTo>
                <a:cubicBezTo>
                  <a:pt x="13136" y="19455"/>
                  <a:pt x="13136" y="19454"/>
                  <a:pt x="13136" y="19452"/>
                </a:cubicBezTo>
                <a:cubicBezTo>
                  <a:pt x="13135" y="19442"/>
                  <a:pt x="13129" y="19435"/>
                  <a:pt x="13117"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4" y="19682"/>
                  <a:pt x="6567" y="19679"/>
                  <a:pt x="6551" y="19679"/>
                </a:cubicBezTo>
                <a:close/>
                <a:moveTo>
                  <a:pt x="13459" y="19768"/>
                </a:moveTo>
                <a:cubicBezTo>
                  <a:pt x="13446" y="19767"/>
                  <a:pt x="13432" y="19770"/>
                  <a:pt x="13419" y="19776"/>
                </a:cubicBezTo>
                <a:cubicBezTo>
                  <a:pt x="13390" y="19791"/>
                  <a:pt x="13399" y="19802"/>
                  <a:pt x="13441" y="19804"/>
                </a:cubicBezTo>
                <a:cubicBezTo>
                  <a:pt x="13479" y="19806"/>
                  <a:pt x="13500" y="19795"/>
                  <a:pt x="13488" y="19780"/>
                </a:cubicBezTo>
                <a:cubicBezTo>
                  <a:pt x="13482" y="19773"/>
                  <a:pt x="13471" y="19769"/>
                  <a:pt x="13459" y="19768"/>
                </a:cubicBezTo>
                <a:close/>
                <a:moveTo>
                  <a:pt x="7451" y="20076"/>
                </a:moveTo>
                <a:cubicBezTo>
                  <a:pt x="7422" y="20076"/>
                  <a:pt x="7403" y="20080"/>
                  <a:pt x="7394" y="20091"/>
                </a:cubicBezTo>
                <a:cubicBezTo>
                  <a:pt x="7390" y="20096"/>
                  <a:pt x="7389" y="20103"/>
                  <a:pt x="7389" y="20111"/>
                </a:cubicBezTo>
                <a:cubicBezTo>
                  <a:pt x="7389" y="20113"/>
                  <a:pt x="7388" y="20113"/>
                  <a:pt x="7388" y="20114"/>
                </a:cubicBezTo>
                <a:cubicBezTo>
                  <a:pt x="7388" y="20115"/>
                  <a:pt x="7388" y="20115"/>
                  <a:pt x="7388" y="20115"/>
                </a:cubicBezTo>
                <a:cubicBezTo>
                  <a:pt x="7389" y="20125"/>
                  <a:pt x="7392" y="20138"/>
                  <a:pt x="7397" y="20153"/>
                </a:cubicBezTo>
                <a:cubicBezTo>
                  <a:pt x="7411" y="20196"/>
                  <a:pt x="7431" y="20264"/>
                  <a:pt x="7440" y="20305"/>
                </a:cubicBezTo>
                <a:cubicBezTo>
                  <a:pt x="7452" y="20357"/>
                  <a:pt x="7458" y="20370"/>
                  <a:pt x="7485" y="20344"/>
                </a:cubicBezTo>
                <a:cubicBezTo>
                  <a:pt x="7492" y="20333"/>
                  <a:pt x="7501" y="20318"/>
                  <a:pt x="7513" y="20298"/>
                </a:cubicBezTo>
                <a:cubicBezTo>
                  <a:pt x="7578" y="20182"/>
                  <a:pt x="7548" y="20078"/>
                  <a:pt x="7451" y="20076"/>
                </a:cubicBezTo>
                <a:close/>
                <a:moveTo>
                  <a:pt x="7259" y="20570"/>
                </a:moveTo>
                <a:cubicBezTo>
                  <a:pt x="7223" y="20572"/>
                  <a:pt x="7207" y="20575"/>
                  <a:pt x="7207" y="20580"/>
                </a:cubicBezTo>
                <a:cubicBezTo>
                  <a:pt x="7209" y="20585"/>
                  <a:pt x="7230" y="20594"/>
                  <a:pt x="7271" y="20610"/>
                </a:cubicBezTo>
                <a:cubicBezTo>
                  <a:pt x="7320" y="20630"/>
                  <a:pt x="7366" y="20648"/>
                  <a:pt x="7372" y="20651"/>
                </a:cubicBezTo>
                <a:cubicBezTo>
                  <a:pt x="7378" y="20653"/>
                  <a:pt x="7373" y="20635"/>
                  <a:pt x="7361" y="20610"/>
                </a:cubicBezTo>
                <a:cubicBezTo>
                  <a:pt x="7348" y="20586"/>
                  <a:pt x="7303" y="20568"/>
                  <a:pt x="7259" y="20570"/>
                </a:cubicBezTo>
                <a:close/>
                <a:moveTo>
                  <a:pt x="12037" y="20619"/>
                </a:moveTo>
                <a:cubicBezTo>
                  <a:pt x="12030" y="20620"/>
                  <a:pt x="12022" y="20621"/>
                  <a:pt x="12015" y="20624"/>
                </a:cubicBezTo>
                <a:cubicBezTo>
                  <a:pt x="11992" y="20635"/>
                  <a:pt x="11999" y="20643"/>
                  <a:pt x="12022" y="20648"/>
                </a:cubicBezTo>
                <a:cubicBezTo>
                  <a:pt x="12022" y="20648"/>
                  <a:pt x="12022" y="20648"/>
                  <a:pt x="12023" y="20648"/>
                </a:cubicBezTo>
                <a:cubicBezTo>
                  <a:pt x="12071" y="20648"/>
                  <a:pt x="12092" y="20638"/>
                  <a:pt x="12067" y="20626"/>
                </a:cubicBezTo>
                <a:cubicBezTo>
                  <a:pt x="12059" y="20621"/>
                  <a:pt x="12048" y="20620"/>
                  <a:pt x="12037" y="20619"/>
                </a:cubicBezTo>
                <a:close/>
                <a:moveTo>
                  <a:pt x="19569" y="20698"/>
                </a:moveTo>
                <a:cubicBezTo>
                  <a:pt x="19546" y="20701"/>
                  <a:pt x="19517" y="20710"/>
                  <a:pt x="19481" y="20725"/>
                </a:cubicBezTo>
                <a:cubicBezTo>
                  <a:pt x="19407" y="20758"/>
                  <a:pt x="19321" y="20786"/>
                  <a:pt x="19289" y="20787"/>
                </a:cubicBezTo>
                <a:cubicBezTo>
                  <a:pt x="19283" y="20787"/>
                  <a:pt x="19273" y="20794"/>
                  <a:pt x="19265" y="20796"/>
                </a:cubicBezTo>
                <a:cubicBezTo>
                  <a:pt x="19249" y="20802"/>
                  <a:pt x="19232" y="20807"/>
                  <a:pt x="19208" y="20824"/>
                </a:cubicBezTo>
                <a:cubicBezTo>
                  <a:pt x="19206" y="20825"/>
                  <a:pt x="19205" y="20827"/>
                  <a:pt x="19203" y="20828"/>
                </a:cubicBezTo>
                <a:cubicBezTo>
                  <a:pt x="19171" y="20851"/>
                  <a:pt x="19136" y="20881"/>
                  <a:pt x="19105" y="20914"/>
                </a:cubicBezTo>
                <a:cubicBezTo>
                  <a:pt x="19083" y="20937"/>
                  <a:pt x="19057" y="20961"/>
                  <a:pt x="19027" y="20985"/>
                </a:cubicBezTo>
                <a:cubicBezTo>
                  <a:pt x="19027" y="20985"/>
                  <a:pt x="19027" y="20985"/>
                  <a:pt x="19027" y="20985"/>
                </a:cubicBezTo>
                <a:cubicBezTo>
                  <a:pt x="19028" y="21023"/>
                  <a:pt x="18992" y="21042"/>
                  <a:pt x="18951" y="21039"/>
                </a:cubicBezTo>
                <a:cubicBezTo>
                  <a:pt x="18892" y="21079"/>
                  <a:pt x="18820" y="21119"/>
                  <a:pt x="18746" y="21157"/>
                </a:cubicBezTo>
                <a:cubicBezTo>
                  <a:pt x="18733" y="21165"/>
                  <a:pt x="18719" y="21172"/>
                  <a:pt x="18703" y="21181"/>
                </a:cubicBezTo>
                <a:cubicBezTo>
                  <a:pt x="18513" y="21275"/>
                  <a:pt x="18296" y="21357"/>
                  <a:pt x="18105" y="21398"/>
                </a:cubicBezTo>
                <a:cubicBezTo>
                  <a:pt x="18055" y="21408"/>
                  <a:pt x="17959" y="21439"/>
                  <a:pt x="17889" y="21467"/>
                </a:cubicBezTo>
                <a:cubicBezTo>
                  <a:pt x="17848" y="21483"/>
                  <a:pt x="17758" y="21494"/>
                  <a:pt x="17657" y="21501"/>
                </a:cubicBezTo>
                <a:cubicBezTo>
                  <a:pt x="17588" y="21510"/>
                  <a:pt x="17520" y="21511"/>
                  <a:pt x="17448" y="21508"/>
                </a:cubicBezTo>
                <a:cubicBezTo>
                  <a:pt x="17447" y="21508"/>
                  <a:pt x="17447" y="21508"/>
                  <a:pt x="17446" y="21508"/>
                </a:cubicBezTo>
                <a:cubicBezTo>
                  <a:pt x="17226" y="21502"/>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2"/>
                  <a:pt x="17150" y="21571"/>
                  <a:pt x="17150" y="21571"/>
                </a:cubicBezTo>
                <a:cubicBezTo>
                  <a:pt x="17169" y="21578"/>
                  <a:pt x="17195" y="21583"/>
                  <a:pt x="17232" y="21586"/>
                </a:cubicBezTo>
                <a:cubicBezTo>
                  <a:pt x="17232" y="21586"/>
                  <a:pt x="17233" y="21586"/>
                  <a:pt x="17233" y="21586"/>
                </a:cubicBezTo>
                <a:cubicBezTo>
                  <a:pt x="17308" y="21591"/>
                  <a:pt x="17425" y="21586"/>
                  <a:pt x="17610" y="21574"/>
                </a:cubicBezTo>
                <a:cubicBezTo>
                  <a:pt x="17622" y="21573"/>
                  <a:pt x="17630" y="21572"/>
                  <a:pt x="17641" y="21571"/>
                </a:cubicBezTo>
                <a:cubicBezTo>
                  <a:pt x="18157" y="21536"/>
                  <a:pt x="18471" y="21461"/>
                  <a:pt x="18573" y="21346"/>
                </a:cubicBezTo>
                <a:cubicBezTo>
                  <a:pt x="18637" y="21274"/>
                  <a:pt x="18645" y="21274"/>
                  <a:pt x="18666" y="21340"/>
                </a:cubicBezTo>
                <a:cubicBezTo>
                  <a:pt x="18678" y="21378"/>
                  <a:pt x="18716" y="21407"/>
                  <a:pt x="18753" y="21411"/>
                </a:cubicBezTo>
                <a:cubicBezTo>
                  <a:pt x="18757" y="21411"/>
                  <a:pt x="18760" y="21414"/>
                  <a:pt x="18764" y="21414"/>
                </a:cubicBezTo>
                <a:cubicBezTo>
                  <a:pt x="18764" y="21414"/>
                  <a:pt x="18764" y="21414"/>
                  <a:pt x="18764" y="21414"/>
                </a:cubicBezTo>
                <a:cubicBezTo>
                  <a:pt x="18791" y="21413"/>
                  <a:pt x="18806" y="21410"/>
                  <a:pt x="18811" y="21401"/>
                </a:cubicBezTo>
                <a:cubicBezTo>
                  <a:pt x="18813" y="21396"/>
                  <a:pt x="18812" y="21390"/>
                  <a:pt x="18809" y="21382"/>
                </a:cubicBezTo>
                <a:cubicBezTo>
                  <a:pt x="18807" y="21375"/>
                  <a:pt x="18801" y="21365"/>
                  <a:pt x="18794" y="21354"/>
                </a:cubicBezTo>
                <a:cubicBezTo>
                  <a:pt x="18793" y="21353"/>
                  <a:pt x="18792" y="21352"/>
                  <a:pt x="18791" y="21350"/>
                </a:cubicBezTo>
                <a:cubicBezTo>
                  <a:pt x="18758" y="21301"/>
                  <a:pt x="18771" y="21270"/>
                  <a:pt x="18856" y="21195"/>
                </a:cubicBezTo>
                <a:cubicBezTo>
                  <a:pt x="18914" y="21143"/>
                  <a:pt x="18988" y="21101"/>
                  <a:pt x="19020" y="21101"/>
                </a:cubicBezTo>
                <a:cubicBezTo>
                  <a:pt x="19052" y="21101"/>
                  <a:pt x="19104" y="21063"/>
                  <a:pt x="19136" y="21016"/>
                </a:cubicBezTo>
                <a:cubicBezTo>
                  <a:pt x="19169" y="20969"/>
                  <a:pt x="19217" y="20941"/>
                  <a:pt x="19243" y="20953"/>
                </a:cubicBezTo>
                <a:cubicBezTo>
                  <a:pt x="19309" y="20984"/>
                  <a:pt x="19617" y="20795"/>
                  <a:pt x="19617" y="20723"/>
                </a:cubicBezTo>
                <a:cubicBezTo>
                  <a:pt x="19617" y="20721"/>
                  <a:pt x="19616" y="20720"/>
                  <a:pt x="19616" y="20718"/>
                </a:cubicBezTo>
                <a:cubicBezTo>
                  <a:pt x="19613" y="20703"/>
                  <a:pt x="19598" y="20694"/>
                  <a:pt x="19569" y="20698"/>
                </a:cubicBezTo>
                <a:close/>
                <a:moveTo>
                  <a:pt x="20171" y="20762"/>
                </a:moveTo>
                <a:cubicBezTo>
                  <a:pt x="20174" y="20757"/>
                  <a:pt x="20157" y="20762"/>
                  <a:pt x="20120" y="20773"/>
                </a:cubicBezTo>
                <a:cubicBezTo>
                  <a:pt x="20074" y="20787"/>
                  <a:pt x="19993" y="20824"/>
                  <a:pt x="19934" y="20856"/>
                </a:cubicBezTo>
                <a:cubicBezTo>
                  <a:pt x="19930" y="20858"/>
                  <a:pt x="19927" y="20859"/>
                  <a:pt x="19923" y="20861"/>
                </a:cubicBezTo>
                <a:cubicBezTo>
                  <a:pt x="19866" y="20894"/>
                  <a:pt x="19852" y="20909"/>
                  <a:pt x="19885" y="20898"/>
                </a:cubicBezTo>
                <a:cubicBezTo>
                  <a:pt x="19887" y="20898"/>
                  <a:pt x="19887" y="20898"/>
                  <a:pt x="19889" y="20897"/>
                </a:cubicBezTo>
                <a:cubicBezTo>
                  <a:pt x="19896" y="20895"/>
                  <a:pt x="19909" y="20891"/>
                  <a:pt x="19917" y="20889"/>
                </a:cubicBezTo>
                <a:cubicBezTo>
                  <a:pt x="19968" y="20872"/>
                  <a:pt x="20047" y="20838"/>
                  <a:pt x="20103" y="20806"/>
                </a:cubicBezTo>
                <a:cubicBezTo>
                  <a:pt x="20146" y="20782"/>
                  <a:pt x="20169" y="20768"/>
                  <a:pt x="20171" y="20762"/>
                </a:cubicBezTo>
                <a:close/>
                <a:moveTo>
                  <a:pt x="10235" y="20798"/>
                </a:moveTo>
                <a:cubicBezTo>
                  <a:pt x="10159" y="20806"/>
                  <a:pt x="10096" y="20835"/>
                  <a:pt x="10096" y="20863"/>
                </a:cubicBezTo>
                <a:cubicBezTo>
                  <a:pt x="10096" y="20891"/>
                  <a:pt x="10084" y="20930"/>
                  <a:pt x="10069" y="20948"/>
                </a:cubicBezTo>
                <a:cubicBezTo>
                  <a:pt x="10058" y="20963"/>
                  <a:pt x="10050" y="20994"/>
                  <a:pt x="10046" y="21026"/>
                </a:cubicBezTo>
                <a:cubicBezTo>
                  <a:pt x="10054" y="21038"/>
                  <a:pt x="10072" y="21037"/>
                  <a:pt x="10098" y="21010"/>
                </a:cubicBezTo>
                <a:cubicBezTo>
                  <a:pt x="10106" y="21002"/>
                  <a:pt x="10113" y="20997"/>
                  <a:pt x="10120" y="20992"/>
                </a:cubicBezTo>
                <a:cubicBezTo>
                  <a:pt x="10145" y="20957"/>
                  <a:pt x="10163" y="20967"/>
                  <a:pt x="10209" y="21023"/>
                </a:cubicBezTo>
                <a:cubicBezTo>
                  <a:pt x="10217" y="21032"/>
                  <a:pt x="10223" y="21038"/>
                  <a:pt x="10232" y="21049"/>
                </a:cubicBezTo>
                <a:cubicBezTo>
                  <a:pt x="10243" y="21063"/>
                  <a:pt x="10251" y="21071"/>
                  <a:pt x="10260" y="21080"/>
                </a:cubicBezTo>
                <a:cubicBezTo>
                  <a:pt x="10263" y="21084"/>
                  <a:pt x="10267" y="21090"/>
                  <a:pt x="10270" y="21092"/>
                </a:cubicBezTo>
                <a:cubicBezTo>
                  <a:pt x="10296" y="21117"/>
                  <a:pt x="10311" y="21118"/>
                  <a:pt x="10327" y="21100"/>
                </a:cubicBezTo>
                <a:cubicBezTo>
                  <a:pt x="10332" y="21093"/>
                  <a:pt x="10336" y="21086"/>
                  <a:pt x="10341" y="21075"/>
                </a:cubicBezTo>
                <a:cubicBezTo>
                  <a:pt x="10356" y="21042"/>
                  <a:pt x="10367" y="21028"/>
                  <a:pt x="10382" y="21031"/>
                </a:cubicBezTo>
                <a:cubicBezTo>
                  <a:pt x="10396" y="21023"/>
                  <a:pt x="10410" y="21036"/>
                  <a:pt x="10436" y="21074"/>
                </a:cubicBezTo>
                <a:cubicBezTo>
                  <a:pt x="10438" y="21079"/>
                  <a:pt x="10442" y="21081"/>
                  <a:pt x="10445" y="21085"/>
                </a:cubicBezTo>
                <a:cubicBezTo>
                  <a:pt x="10481" y="21123"/>
                  <a:pt x="10515" y="21145"/>
                  <a:pt x="10527" y="21135"/>
                </a:cubicBezTo>
                <a:cubicBezTo>
                  <a:pt x="10526" y="21120"/>
                  <a:pt x="10502" y="21081"/>
                  <a:pt x="10471" y="21037"/>
                </a:cubicBezTo>
                <a:cubicBezTo>
                  <a:pt x="10458" y="21020"/>
                  <a:pt x="10448" y="21005"/>
                  <a:pt x="10431" y="20988"/>
                </a:cubicBezTo>
                <a:cubicBezTo>
                  <a:pt x="10366" y="20919"/>
                  <a:pt x="10317" y="20846"/>
                  <a:pt x="10322" y="20823"/>
                </a:cubicBezTo>
                <a:cubicBezTo>
                  <a:pt x="10327" y="20804"/>
                  <a:pt x="10287" y="20795"/>
                  <a:pt x="10235" y="20798"/>
                </a:cubicBezTo>
                <a:close/>
                <a:moveTo>
                  <a:pt x="9182" y="20806"/>
                </a:moveTo>
                <a:cubicBezTo>
                  <a:pt x="9163" y="20811"/>
                  <a:pt x="9132" y="20861"/>
                  <a:pt x="9104" y="20953"/>
                </a:cubicBezTo>
                <a:lnTo>
                  <a:pt x="9070" y="21064"/>
                </a:lnTo>
                <a:lnTo>
                  <a:pt x="8960" y="20948"/>
                </a:lnTo>
                <a:cubicBezTo>
                  <a:pt x="8959" y="20947"/>
                  <a:pt x="8958" y="20947"/>
                  <a:pt x="8957" y="20946"/>
                </a:cubicBezTo>
                <a:cubicBezTo>
                  <a:pt x="8881" y="20867"/>
                  <a:pt x="8818" y="20843"/>
                  <a:pt x="8721" y="20864"/>
                </a:cubicBezTo>
                <a:cubicBezTo>
                  <a:pt x="8711" y="20868"/>
                  <a:pt x="8704" y="20869"/>
                  <a:pt x="8692" y="20874"/>
                </a:cubicBezTo>
                <a:cubicBezTo>
                  <a:pt x="8623" y="20908"/>
                  <a:pt x="8623" y="20910"/>
                  <a:pt x="8702" y="20941"/>
                </a:cubicBezTo>
                <a:cubicBezTo>
                  <a:pt x="8746" y="20959"/>
                  <a:pt x="8801" y="21016"/>
                  <a:pt x="8824" y="21069"/>
                </a:cubicBezTo>
                <a:lnTo>
                  <a:pt x="8834" y="21092"/>
                </a:lnTo>
                <a:cubicBezTo>
                  <a:pt x="8853" y="21108"/>
                  <a:pt x="8868" y="21111"/>
                  <a:pt x="8883" y="21107"/>
                </a:cubicBezTo>
                <a:lnTo>
                  <a:pt x="8898" y="21055"/>
                </a:lnTo>
                <a:lnTo>
                  <a:pt x="8932" y="20945"/>
                </a:lnTo>
                <a:lnTo>
                  <a:pt x="8985" y="21026"/>
                </a:lnTo>
                <a:cubicBezTo>
                  <a:pt x="9000" y="21021"/>
                  <a:pt x="9008" y="21035"/>
                  <a:pt x="9020" y="21072"/>
                </a:cubicBezTo>
                <a:cubicBezTo>
                  <a:pt x="9037" y="21095"/>
                  <a:pt x="9054" y="21120"/>
                  <a:pt x="9068" y="21132"/>
                </a:cubicBezTo>
                <a:cubicBezTo>
                  <a:pt x="9069" y="21133"/>
                  <a:pt x="9071" y="21133"/>
                  <a:pt x="9072" y="21135"/>
                </a:cubicBezTo>
                <a:cubicBezTo>
                  <a:pt x="9077" y="21138"/>
                  <a:pt x="9082" y="21140"/>
                  <a:pt x="9086" y="21143"/>
                </a:cubicBezTo>
                <a:cubicBezTo>
                  <a:pt x="9099" y="21146"/>
                  <a:pt x="9112" y="21146"/>
                  <a:pt x="9123" y="21142"/>
                </a:cubicBezTo>
                <a:cubicBezTo>
                  <a:pt x="9152" y="21121"/>
                  <a:pt x="9175" y="21052"/>
                  <a:pt x="9196" y="20928"/>
                </a:cubicBezTo>
                <a:cubicBezTo>
                  <a:pt x="9208" y="20863"/>
                  <a:pt x="9205" y="20824"/>
                  <a:pt x="9195" y="20811"/>
                </a:cubicBezTo>
                <a:cubicBezTo>
                  <a:pt x="9192" y="20806"/>
                  <a:pt x="9187" y="20804"/>
                  <a:pt x="9182" y="20806"/>
                </a:cubicBezTo>
                <a:close/>
                <a:moveTo>
                  <a:pt x="16538" y="20852"/>
                </a:moveTo>
                <a:cubicBezTo>
                  <a:pt x="16583" y="20893"/>
                  <a:pt x="16633" y="20932"/>
                  <a:pt x="16675" y="20950"/>
                </a:cubicBezTo>
                <a:cubicBezTo>
                  <a:pt x="16680" y="20951"/>
                  <a:pt x="16682" y="20954"/>
                  <a:pt x="16686" y="20955"/>
                </a:cubicBezTo>
                <a:cubicBezTo>
                  <a:pt x="16735" y="20969"/>
                  <a:pt x="16732" y="20948"/>
                  <a:pt x="16653" y="20895"/>
                </a:cubicBezTo>
                <a:cubicBezTo>
                  <a:pt x="16601" y="20861"/>
                  <a:pt x="16555" y="20845"/>
                  <a:pt x="16538" y="20852"/>
                </a:cubicBezTo>
                <a:close/>
                <a:moveTo>
                  <a:pt x="21538" y="20878"/>
                </a:moveTo>
                <a:cubicBezTo>
                  <a:pt x="21492" y="20878"/>
                  <a:pt x="21488" y="20891"/>
                  <a:pt x="21522" y="20941"/>
                </a:cubicBezTo>
                <a:cubicBezTo>
                  <a:pt x="21543" y="20973"/>
                  <a:pt x="21550" y="20998"/>
                  <a:pt x="21540" y="21016"/>
                </a:cubicBezTo>
                <a:cubicBezTo>
                  <a:pt x="21537" y="21022"/>
                  <a:pt x="21532" y="21028"/>
                  <a:pt x="21526" y="21033"/>
                </a:cubicBezTo>
                <a:cubicBezTo>
                  <a:pt x="21505" y="21049"/>
                  <a:pt x="21488" y="21083"/>
                  <a:pt x="21488" y="21109"/>
                </a:cubicBezTo>
                <a:cubicBezTo>
                  <a:pt x="21488" y="21116"/>
                  <a:pt x="21489" y="21122"/>
                  <a:pt x="21492" y="21125"/>
                </a:cubicBezTo>
                <a:cubicBezTo>
                  <a:pt x="21499" y="21136"/>
                  <a:pt x="21517" y="21127"/>
                  <a:pt x="21543" y="21101"/>
                </a:cubicBezTo>
                <a:cubicBezTo>
                  <a:pt x="21561" y="21082"/>
                  <a:pt x="21574" y="21059"/>
                  <a:pt x="21583" y="21035"/>
                </a:cubicBezTo>
                <a:cubicBezTo>
                  <a:pt x="21600" y="20986"/>
                  <a:pt x="21599" y="20933"/>
                  <a:pt x="21580" y="20902"/>
                </a:cubicBezTo>
                <a:cubicBezTo>
                  <a:pt x="21575" y="20895"/>
                  <a:pt x="21569" y="20889"/>
                  <a:pt x="21562" y="20884"/>
                </a:cubicBezTo>
                <a:cubicBezTo>
                  <a:pt x="21555" y="20880"/>
                  <a:pt x="21547" y="20878"/>
                  <a:pt x="21538" y="20878"/>
                </a:cubicBezTo>
                <a:close/>
                <a:moveTo>
                  <a:pt x="9440" y="20880"/>
                </a:moveTo>
                <a:cubicBezTo>
                  <a:pt x="9426"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8" y="20930"/>
                  <a:pt x="9542" y="20924"/>
                  <a:pt x="9533" y="20917"/>
                </a:cubicBezTo>
                <a:cubicBezTo>
                  <a:pt x="9502" y="20892"/>
                  <a:pt x="9466" y="20880"/>
                  <a:pt x="9440" y="20880"/>
                </a:cubicBezTo>
                <a:close/>
                <a:moveTo>
                  <a:pt x="8563" y="20928"/>
                </a:moveTo>
                <a:cubicBezTo>
                  <a:pt x="8551" y="20927"/>
                  <a:pt x="8537" y="20930"/>
                  <a:pt x="8524" y="20937"/>
                </a:cubicBezTo>
                <a:cubicBezTo>
                  <a:pt x="8495" y="20951"/>
                  <a:pt x="8504" y="20961"/>
                  <a:pt x="8546" y="20963"/>
                </a:cubicBezTo>
                <a:cubicBezTo>
                  <a:pt x="8584" y="20965"/>
                  <a:pt x="8605" y="20955"/>
                  <a:pt x="8593" y="20940"/>
                </a:cubicBezTo>
                <a:cubicBezTo>
                  <a:pt x="8587" y="20933"/>
                  <a:pt x="8576" y="20929"/>
                  <a:pt x="8563" y="20928"/>
                </a:cubicBezTo>
                <a:close/>
                <a:moveTo>
                  <a:pt x="9631" y="20968"/>
                </a:moveTo>
                <a:cubicBezTo>
                  <a:pt x="9630" y="20968"/>
                  <a:pt x="9630" y="20969"/>
                  <a:pt x="9629" y="20969"/>
                </a:cubicBezTo>
                <a:cubicBezTo>
                  <a:pt x="9617" y="20970"/>
                  <a:pt x="9629" y="20990"/>
                  <a:pt x="9652" y="21016"/>
                </a:cubicBezTo>
                <a:cubicBezTo>
                  <a:pt x="9713" y="21064"/>
                  <a:pt x="9727" y="21065"/>
                  <a:pt x="9701" y="21012"/>
                </a:cubicBezTo>
                <a:cubicBezTo>
                  <a:pt x="9699" y="21008"/>
                  <a:pt x="9694" y="21006"/>
                  <a:pt x="9692" y="21002"/>
                </a:cubicBezTo>
                <a:cubicBezTo>
                  <a:pt x="9667" y="20984"/>
                  <a:pt x="9643" y="20969"/>
                  <a:pt x="9631" y="20968"/>
                </a:cubicBezTo>
                <a:close/>
                <a:moveTo>
                  <a:pt x="16819" y="20985"/>
                </a:moveTo>
                <a:cubicBezTo>
                  <a:pt x="16797" y="20986"/>
                  <a:pt x="16786" y="21009"/>
                  <a:pt x="16783" y="21055"/>
                </a:cubicBezTo>
                <a:cubicBezTo>
                  <a:pt x="16780" y="21107"/>
                  <a:pt x="16791" y="21133"/>
                  <a:pt x="16828" y="21142"/>
                </a:cubicBezTo>
                <a:cubicBezTo>
                  <a:pt x="16832" y="21142"/>
                  <a:pt x="16837" y="21143"/>
                  <a:pt x="16841" y="21143"/>
                </a:cubicBezTo>
                <a:cubicBezTo>
                  <a:pt x="16851" y="21144"/>
                  <a:pt x="16860" y="21145"/>
                  <a:pt x="16873" y="21145"/>
                </a:cubicBezTo>
                <a:cubicBezTo>
                  <a:pt x="16873" y="21145"/>
                  <a:pt x="16874" y="21146"/>
                  <a:pt x="16874" y="21146"/>
                </a:cubicBezTo>
                <a:cubicBezTo>
                  <a:pt x="16902" y="21146"/>
                  <a:pt x="16935" y="21153"/>
                  <a:pt x="16966" y="21165"/>
                </a:cubicBezTo>
                <a:cubicBezTo>
                  <a:pt x="17001" y="21176"/>
                  <a:pt x="17035" y="21193"/>
                  <a:pt x="17061" y="21211"/>
                </a:cubicBezTo>
                <a:cubicBezTo>
                  <a:pt x="17149" y="21273"/>
                  <a:pt x="17510" y="21292"/>
                  <a:pt x="17583" y="21239"/>
                </a:cubicBezTo>
                <a:cubicBezTo>
                  <a:pt x="17603" y="21225"/>
                  <a:pt x="17562" y="21202"/>
                  <a:pt x="17493" y="21189"/>
                </a:cubicBezTo>
                <a:cubicBezTo>
                  <a:pt x="17416" y="21174"/>
                  <a:pt x="17371" y="21143"/>
                  <a:pt x="17377" y="21107"/>
                </a:cubicBezTo>
                <a:cubicBezTo>
                  <a:pt x="17377" y="21105"/>
                  <a:pt x="17376" y="21104"/>
                  <a:pt x="17376" y="21102"/>
                </a:cubicBezTo>
                <a:cubicBezTo>
                  <a:pt x="17322" y="21089"/>
                  <a:pt x="17262" y="21078"/>
                  <a:pt x="17196" y="21073"/>
                </a:cubicBezTo>
                <a:cubicBezTo>
                  <a:pt x="17195" y="21073"/>
                  <a:pt x="17194" y="21072"/>
                  <a:pt x="17194" y="21072"/>
                </a:cubicBezTo>
                <a:cubicBezTo>
                  <a:pt x="17068" y="21056"/>
                  <a:pt x="16907" y="21023"/>
                  <a:pt x="16844" y="20992"/>
                </a:cubicBezTo>
                <a:cubicBezTo>
                  <a:pt x="16834" y="20987"/>
                  <a:pt x="16826" y="20985"/>
                  <a:pt x="16819" y="20985"/>
                </a:cubicBezTo>
                <a:close/>
                <a:moveTo>
                  <a:pt x="19599" y="21013"/>
                </a:moveTo>
                <a:cubicBezTo>
                  <a:pt x="19579" y="21013"/>
                  <a:pt x="19538" y="21033"/>
                  <a:pt x="19509" y="21056"/>
                </a:cubicBezTo>
                <a:cubicBezTo>
                  <a:pt x="19480" y="21080"/>
                  <a:pt x="19472" y="21098"/>
                  <a:pt x="19490" y="21099"/>
                </a:cubicBezTo>
                <a:cubicBezTo>
                  <a:pt x="19509" y="21092"/>
                  <a:pt x="19529" y="21085"/>
                  <a:pt x="19547" y="21077"/>
                </a:cubicBezTo>
                <a:cubicBezTo>
                  <a:pt x="19558" y="21071"/>
                  <a:pt x="19571" y="21065"/>
                  <a:pt x="19581" y="21056"/>
                </a:cubicBezTo>
                <a:cubicBezTo>
                  <a:pt x="19611" y="21033"/>
                  <a:pt x="19619" y="21013"/>
                  <a:pt x="19599" y="21013"/>
                </a:cubicBezTo>
                <a:close/>
                <a:moveTo>
                  <a:pt x="21204" y="21018"/>
                </a:moveTo>
                <a:cubicBezTo>
                  <a:pt x="21184" y="21022"/>
                  <a:pt x="21138" y="21039"/>
                  <a:pt x="21081" y="21064"/>
                </a:cubicBezTo>
                <a:cubicBezTo>
                  <a:pt x="21055" y="21076"/>
                  <a:pt x="21029" y="21089"/>
                  <a:pt x="21002" y="21105"/>
                </a:cubicBezTo>
                <a:cubicBezTo>
                  <a:pt x="20923" y="21152"/>
                  <a:pt x="20898" y="21177"/>
                  <a:pt x="20946" y="21162"/>
                </a:cubicBezTo>
                <a:cubicBezTo>
                  <a:pt x="20976" y="21152"/>
                  <a:pt x="21009" y="21139"/>
                  <a:pt x="21041" y="21125"/>
                </a:cubicBezTo>
                <a:cubicBezTo>
                  <a:pt x="21116" y="21086"/>
                  <a:pt x="21182" y="21048"/>
                  <a:pt x="21208" y="21028"/>
                </a:cubicBezTo>
                <a:cubicBezTo>
                  <a:pt x="21212" y="21022"/>
                  <a:pt x="21211" y="21019"/>
                  <a:pt x="21204" y="21018"/>
                </a:cubicBezTo>
                <a:close/>
                <a:moveTo>
                  <a:pt x="20297" y="21062"/>
                </a:moveTo>
                <a:cubicBezTo>
                  <a:pt x="20285" y="21062"/>
                  <a:pt x="20271" y="21064"/>
                  <a:pt x="20258" y="21071"/>
                </a:cubicBezTo>
                <a:cubicBezTo>
                  <a:pt x="20229" y="21085"/>
                  <a:pt x="20238" y="21095"/>
                  <a:pt x="20280" y="21097"/>
                </a:cubicBezTo>
                <a:cubicBezTo>
                  <a:pt x="20308" y="21099"/>
                  <a:pt x="20327" y="21093"/>
                  <a:pt x="20330" y="21084"/>
                </a:cubicBezTo>
                <a:cubicBezTo>
                  <a:pt x="20331" y="21081"/>
                  <a:pt x="20330" y="21077"/>
                  <a:pt x="20327" y="21074"/>
                </a:cubicBezTo>
                <a:cubicBezTo>
                  <a:pt x="20321" y="21066"/>
                  <a:pt x="20310" y="21063"/>
                  <a:pt x="20297" y="21062"/>
                </a:cubicBezTo>
                <a:close/>
                <a:moveTo>
                  <a:pt x="17834" y="21146"/>
                </a:moveTo>
                <a:cubicBezTo>
                  <a:pt x="17765" y="21147"/>
                  <a:pt x="17712" y="21156"/>
                  <a:pt x="17694" y="21170"/>
                </a:cubicBezTo>
                <a:cubicBezTo>
                  <a:pt x="17690" y="21174"/>
                  <a:pt x="17691" y="21178"/>
                  <a:pt x="17691" y="21182"/>
                </a:cubicBezTo>
                <a:cubicBezTo>
                  <a:pt x="17691" y="21184"/>
                  <a:pt x="17689" y="21186"/>
                  <a:pt x="17690" y="21188"/>
                </a:cubicBezTo>
                <a:cubicBezTo>
                  <a:pt x="17702" y="21208"/>
                  <a:pt x="17763" y="21214"/>
                  <a:pt x="17829" y="21204"/>
                </a:cubicBezTo>
                <a:cubicBezTo>
                  <a:pt x="17989" y="21166"/>
                  <a:pt x="17989" y="21147"/>
                  <a:pt x="17834" y="21146"/>
                </a:cubicBezTo>
                <a:close/>
                <a:moveTo>
                  <a:pt x="20711" y="21254"/>
                </a:moveTo>
                <a:cubicBezTo>
                  <a:pt x="20714" y="21249"/>
                  <a:pt x="20697" y="21252"/>
                  <a:pt x="20661" y="21263"/>
                </a:cubicBezTo>
                <a:cubicBezTo>
                  <a:pt x="20647" y="21267"/>
                  <a:pt x="20625" y="21280"/>
                  <a:pt x="20607" y="21287"/>
                </a:cubicBezTo>
                <a:cubicBezTo>
                  <a:pt x="20573" y="21302"/>
                  <a:pt x="20535" y="21318"/>
                  <a:pt x="20517" y="21332"/>
                </a:cubicBezTo>
                <a:cubicBezTo>
                  <a:pt x="20489" y="21353"/>
                  <a:pt x="20497" y="21356"/>
                  <a:pt x="20522" y="21350"/>
                </a:cubicBezTo>
                <a:cubicBezTo>
                  <a:pt x="20565" y="21332"/>
                  <a:pt x="20607" y="21317"/>
                  <a:pt x="20643" y="21297"/>
                </a:cubicBezTo>
                <a:cubicBezTo>
                  <a:pt x="20686" y="21272"/>
                  <a:pt x="20708" y="21259"/>
                  <a:pt x="20711" y="21254"/>
                </a:cubicBezTo>
                <a:close/>
                <a:moveTo>
                  <a:pt x="13997" y="21329"/>
                </a:moveTo>
                <a:cubicBezTo>
                  <a:pt x="13964" y="21329"/>
                  <a:pt x="13931" y="21332"/>
                  <a:pt x="13903" y="21337"/>
                </a:cubicBezTo>
                <a:cubicBezTo>
                  <a:pt x="13890" y="21339"/>
                  <a:pt x="13882" y="21342"/>
                  <a:pt x="13879" y="21344"/>
                </a:cubicBezTo>
                <a:cubicBezTo>
                  <a:pt x="13878" y="21345"/>
                  <a:pt x="13881" y="21345"/>
                  <a:pt x="13882" y="21346"/>
                </a:cubicBezTo>
                <a:cubicBezTo>
                  <a:pt x="13886" y="21351"/>
                  <a:pt x="13920" y="21356"/>
                  <a:pt x="13984" y="21356"/>
                </a:cubicBezTo>
                <a:cubicBezTo>
                  <a:pt x="14058" y="21356"/>
                  <a:pt x="14101" y="21352"/>
                  <a:pt x="14100" y="21345"/>
                </a:cubicBezTo>
                <a:cubicBezTo>
                  <a:pt x="14099" y="21342"/>
                  <a:pt x="14094" y="21340"/>
                  <a:pt x="14083" y="21338"/>
                </a:cubicBezTo>
                <a:cubicBezTo>
                  <a:pt x="14061" y="21332"/>
                  <a:pt x="14030" y="21329"/>
                  <a:pt x="13997" y="21329"/>
                </a:cubicBezTo>
                <a:close/>
                <a:moveTo>
                  <a:pt x="16035" y="21346"/>
                </a:moveTo>
                <a:lnTo>
                  <a:pt x="16104" y="21447"/>
                </a:lnTo>
                <a:cubicBezTo>
                  <a:pt x="16142" y="21502"/>
                  <a:pt x="16178" y="21547"/>
                  <a:pt x="16185" y="21547"/>
                </a:cubicBezTo>
                <a:cubicBezTo>
                  <a:pt x="16214" y="21547"/>
                  <a:pt x="16192" y="21511"/>
                  <a:pt x="16116" y="21432"/>
                </a:cubicBezTo>
                <a:lnTo>
                  <a:pt x="16035" y="21346"/>
                </a:lnTo>
                <a:close/>
                <a:moveTo>
                  <a:pt x="13781" y="21508"/>
                </a:moveTo>
                <a:cubicBezTo>
                  <a:pt x="13755" y="21508"/>
                  <a:pt x="13727" y="21510"/>
                  <a:pt x="13705" y="21515"/>
                </a:cubicBezTo>
                <a:cubicBezTo>
                  <a:pt x="13660" y="21526"/>
                  <a:pt x="13688" y="21536"/>
                  <a:pt x="13767" y="21536"/>
                </a:cubicBezTo>
                <a:cubicBezTo>
                  <a:pt x="13825" y="21537"/>
                  <a:pt x="13859" y="21531"/>
                  <a:pt x="13861" y="21525"/>
                </a:cubicBezTo>
                <a:cubicBezTo>
                  <a:pt x="13861" y="21522"/>
                  <a:pt x="13857" y="21520"/>
                  <a:pt x="13849" y="21517"/>
                </a:cubicBezTo>
                <a:cubicBezTo>
                  <a:pt x="13832" y="21511"/>
                  <a:pt x="13807" y="21508"/>
                  <a:pt x="13781" y="21508"/>
                </a:cubicBezTo>
                <a:close/>
                <a:moveTo>
                  <a:pt x="20082" y="21508"/>
                </a:moveTo>
                <a:cubicBezTo>
                  <a:pt x="20069" y="21508"/>
                  <a:pt x="20055" y="21510"/>
                  <a:pt x="20042" y="21517"/>
                </a:cubicBezTo>
                <a:cubicBezTo>
                  <a:pt x="20013" y="21531"/>
                  <a:pt x="20022" y="21541"/>
                  <a:pt x="20064" y="21543"/>
                </a:cubicBezTo>
                <a:cubicBezTo>
                  <a:pt x="20092" y="21545"/>
                  <a:pt x="20111" y="21539"/>
                  <a:pt x="20114" y="21530"/>
                </a:cubicBezTo>
                <a:cubicBezTo>
                  <a:pt x="20114" y="21527"/>
                  <a:pt x="20114" y="21524"/>
                  <a:pt x="20111" y="21520"/>
                </a:cubicBezTo>
                <a:cubicBezTo>
                  <a:pt x="20105" y="21513"/>
                  <a:pt x="20094" y="21509"/>
                  <a:pt x="20082" y="21508"/>
                </a:cubicBezTo>
                <a:close/>
              </a:path>
            </a:pathLst>
          </a:custGeom>
          <a:ln w="12700">
            <a:miter lim="400000"/>
          </a:ln>
        </p:spPr>
      </p:pic>
      <p:sp>
        <p:nvSpPr>
          <p:cNvPr id="495" name="Oval"/>
          <p:cNvSpPr/>
          <p:nvPr/>
        </p:nvSpPr>
        <p:spPr>
          <a:xfrm>
            <a:off x="15196966" y="7017874"/>
            <a:ext cx="6035879" cy="5488601"/>
          </a:xfrm>
          <a:prstGeom prst="ellipse">
            <a:avLst/>
          </a:prstGeom>
          <a:ln w="406400">
            <a:solidFill>
              <a:schemeClr val="accent3">
                <a:satOff val="18648"/>
                <a:lumOff val="5971"/>
              </a:schemeClr>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a:defRPr sz="3200">
                <a:solidFill>
                  <a:srgbClr val="FFFFFF"/>
                </a:solidFill>
              </a:defRPr>
            </a:pPr>
          </a:p>
        </p:txBody>
      </p:sp>
      <p:sp>
        <p:nvSpPr>
          <p:cNvPr id="496" name="Oval"/>
          <p:cNvSpPr/>
          <p:nvPr/>
        </p:nvSpPr>
        <p:spPr>
          <a:xfrm>
            <a:off x="5725679" y="583529"/>
            <a:ext cx="9434167" cy="8578764"/>
          </a:xfrm>
          <a:prstGeom prst="ellipse">
            <a:avLst/>
          </a:prstGeom>
          <a:ln w="406400">
            <a:solidFill>
              <a:schemeClr val="accent3">
                <a:satOff val="18648"/>
                <a:lumOff val="5971"/>
              </a:schemeClr>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98"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02"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pic>
        <p:nvPicPr>
          <p:cNvPr id="503" name="Image" descr="Image"/>
          <p:cNvPicPr>
            <a:picLocks noChangeAspect="1"/>
          </p:cNvPicPr>
          <p:nvPr/>
        </p:nvPicPr>
        <p:blipFill>
          <a:blip r:embed="rId4">
            <a:extLst/>
          </a:blip>
          <a:stretch>
            <a:fillRect/>
          </a:stretch>
        </p:blipFill>
        <p:spPr>
          <a:xfrm>
            <a:off x="4091040" y="123801"/>
            <a:ext cx="4591892" cy="56097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74"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75" name="Reconquer all of Spain!"/>
          <p:cNvSpPr txBox="1"/>
          <p:nvPr/>
        </p:nvSpPr>
        <p:spPr>
          <a:xfrm>
            <a:off x="14276403" y="5412422"/>
            <a:ext cx="6814186" cy="289115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800">
                <a:latin typeface="Hobo Std"/>
                <a:ea typeface="Hobo Std"/>
                <a:cs typeface="Hobo Std"/>
                <a:sym typeface="Hobo Std"/>
              </a:defRPr>
            </a:pPr>
            <a:r>
              <a:t>Reconquer</a:t>
            </a:r>
            <a:br/>
            <a:r>
              <a:t>all of Spain!</a:t>
            </a:r>
          </a:p>
        </p:txBody>
      </p:sp>
      <p:pic>
        <p:nvPicPr>
          <p:cNvPr id="76" name="Image" descr="Image"/>
          <p:cNvPicPr>
            <a:picLocks noChangeAspect="1"/>
          </p:cNvPicPr>
          <p:nvPr/>
        </p:nvPicPr>
        <p:blipFill>
          <a:blip r:embed="rId3">
            <a:extLst/>
          </a:blip>
          <a:stretch>
            <a:fillRect/>
          </a:stretch>
        </p:blipFill>
        <p:spPr>
          <a:xfrm>
            <a:off x="12319512" y="7672286"/>
            <a:ext cx="10727969" cy="1072796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pic>
        <p:nvPicPr>
          <p:cNvPr id="508" name="Image" descr="Image"/>
          <p:cNvPicPr>
            <a:picLocks noChangeAspect="1"/>
          </p:cNvPicPr>
          <p:nvPr/>
        </p:nvPicPr>
        <p:blipFill>
          <a:blip r:embed="rId4">
            <a:extLst/>
          </a:blip>
          <a:stretch>
            <a:fillRect/>
          </a:stretch>
        </p:blipFill>
        <p:spPr>
          <a:xfrm>
            <a:off x="4091040" y="123801"/>
            <a:ext cx="4591892" cy="5609722"/>
          </a:xfrm>
          <a:prstGeom prst="rect">
            <a:avLst/>
          </a:prstGeom>
          <a:ln w="12700">
            <a:miter lim="400000"/>
          </a:ln>
        </p:spPr>
      </p:pic>
      <p:pic>
        <p:nvPicPr>
          <p:cNvPr id="509" name="Image" descr="Image"/>
          <p:cNvPicPr>
            <a:picLocks noChangeAspect="1"/>
          </p:cNvPicPr>
          <p:nvPr/>
        </p:nvPicPr>
        <p:blipFill>
          <a:blip r:embed="rId5">
            <a:extLst/>
          </a:blip>
          <a:stretch>
            <a:fillRect/>
          </a:stretch>
        </p:blipFill>
        <p:spPr>
          <a:xfrm>
            <a:off x="8735864" y="291250"/>
            <a:ext cx="3550881" cy="5331994"/>
          </a:xfrm>
          <a:prstGeom prst="rect">
            <a:avLst/>
          </a:prstGeom>
          <a:ln w="12700">
            <a:solidFill>
              <a:srgbClr val="000000"/>
            </a:solidFill>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13"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pic>
        <p:nvPicPr>
          <p:cNvPr id="514" name="Image" descr="Image"/>
          <p:cNvPicPr>
            <a:picLocks noChangeAspect="1"/>
          </p:cNvPicPr>
          <p:nvPr/>
        </p:nvPicPr>
        <p:blipFill>
          <a:blip r:embed="rId4">
            <a:extLst/>
          </a:blip>
          <a:stretch>
            <a:fillRect/>
          </a:stretch>
        </p:blipFill>
        <p:spPr>
          <a:xfrm>
            <a:off x="4091040" y="123801"/>
            <a:ext cx="4591892" cy="5609722"/>
          </a:xfrm>
          <a:prstGeom prst="rect">
            <a:avLst/>
          </a:prstGeom>
          <a:ln w="12700">
            <a:miter lim="400000"/>
          </a:ln>
        </p:spPr>
      </p:pic>
      <p:pic>
        <p:nvPicPr>
          <p:cNvPr id="515" name="Image" descr="Image"/>
          <p:cNvPicPr>
            <a:picLocks noChangeAspect="1"/>
          </p:cNvPicPr>
          <p:nvPr/>
        </p:nvPicPr>
        <p:blipFill>
          <a:blip r:embed="rId5">
            <a:extLst/>
          </a:blip>
          <a:stretch>
            <a:fillRect/>
          </a:stretch>
        </p:blipFill>
        <p:spPr>
          <a:xfrm>
            <a:off x="8735864" y="291250"/>
            <a:ext cx="3550881" cy="5331994"/>
          </a:xfrm>
          <a:prstGeom prst="rect">
            <a:avLst/>
          </a:prstGeom>
          <a:ln w="12700">
            <a:solidFill>
              <a:srgbClr val="000000"/>
            </a:solidFill>
            <a:miter lim="400000"/>
          </a:ln>
        </p:spPr>
      </p:pic>
      <p:pic>
        <p:nvPicPr>
          <p:cNvPr id="516" name="Screen Shot 2019-08-23 at 9.22.44 AM.png" descr="Screen Shot 2019-08-23 at 9.22.44 AM.png"/>
          <p:cNvPicPr>
            <a:picLocks noChangeAspect="1"/>
          </p:cNvPicPr>
          <p:nvPr/>
        </p:nvPicPr>
        <p:blipFill>
          <a:blip r:embed="rId6">
            <a:extLst/>
          </a:blip>
          <a:srcRect l="2032" t="1946" r="1096" b="1946"/>
          <a:stretch>
            <a:fillRect/>
          </a:stretch>
        </p:blipFill>
        <p:spPr>
          <a:xfrm>
            <a:off x="4150834" y="2377685"/>
            <a:ext cx="17421271" cy="10978428"/>
          </a:xfrm>
          <a:prstGeom prst="rect">
            <a:avLst/>
          </a:prstGeom>
          <a:ln w="12700">
            <a:miter lim="400000"/>
          </a:ln>
        </p:spPr>
      </p:pic>
      <p:sp>
        <p:nvSpPr>
          <p:cNvPr id="517" name="[Lattner, 2016]"/>
          <p:cNvSpPr txBox="1"/>
          <p:nvPr/>
        </p:nvSpPr>
        <p:spPr>
          <a:xfrm>
            <a:off x="16705831" y="2504809"/>
            <a:ext cx="4461360"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a:latin typeface="Helvetica"/>
                <a:ea typeface="Helvetica"/>
                <a:cs typeface="Helvetica"/>
                <a:sym typeface="Helvetica"/>
              </a:defRPr>
            </a:lvl1pPr>
          </a:lstStyle>
          <a:p>
            <a:pPr/>
            <a:r>
              <a:t>[Lattner, 2016]</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21"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pic>
        <p:nvPicPr>
          <p:cNvPr id="522" name="Image" descr="Image"/>
          <p:cNvPicPr>
            <a:picLocks noChangeAspect="1"/>
          </p:cNvPicPr>
          <p:nvPr/>
        </p:nvPicPr>
        <p:blipFill>
          <a:blip r:embed="rId4">
            <a:extLst/>
          </a:blip>
          <a:stretch>
            <a:fillRect/>
          </a:stretch>
        </p:blipFill>
        <p:spPr>
          <a:xfrm>
            <a:off x="4091040" y="123801"/>
            <a:ext cx="4591892" cy="5609722"/>
          </a:xfrm>
          <a:prstGeom prst="rect">
            <a:avLst/>
          </a:prstGeom>
          <a:ln w="12700">
            <a:miter lim="400000"/>
          </a:ln>
        </p:spPr>
      </p:pic>
      <p:pic>
        <p:nvPicPr>
          <p:cNvPr id="523" name="Image" descr="Image"/>
          <p:cNvPicPr>
            <a:picLocks noChangeAspect="1"/>
          </p:cNvPicPr>
          <p:nvPr/>
        </p:nvPicPr>
        <p:blipFill>
          <a:blip r:embed="rId5">
            <a:extLst/>
          </a:blip>
          <a:stretch>
            <a:fillRect/>
          </a:stretch>
        </p:blipFill>
        <p:spPr>
          <a:xfrm>
            <a:off x="8735864" y="291250"/>
            <a:ext cx="3550881" cy="5331994"/>
          </a:xfrm>
          <a:prstGeom prst="rect">
            <a:avLst/>
          </a:prstGeom>
          <a:ln w="12700">
            <a:solidFill>
              <a:srgbClr val="000000"/>
            </a:solidFill>
            <a:miter lim="400000"/>
          </a:ln>
        </p:spPr>
      </p:pic>
      <p:pic>
        <p:nvPicPr>
          <p:cNvPr id="524" name="Screen Shot 2019-08-23 at 9.22.44 AM.png" descr="Screen Shot 2019-08-23 at 9.22.44 AM.png"/>
          <p:cNvPicPr>
            <a:picLocks noChangeAspect="1"/>
          </p:cNvPicPr>
          <p:nvPr/>
        </p:nvPicPr>
        <p:blipFill>
          <a:blip r:embed="rId6">
            <a:extLst/>
          </a:blip>
          <a:srcRect l="2032" t="1946" r="1096" b="1946"/>
          <a:stretch>
            <a:fillRect/>
          </a:stretch>
        </p:blipFill>
        <p:spPr>
          <a:xfrm>
            <a:off x="-2213174" y="-3780864"/>
            <a:ext cx="28810301" cy="1815549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28" name="Image" descr="Image"/>
          <p:cNvPicPr>
            <a:picLocks noChangeAspect="1"/>
          </p:cNvPicPr>
          <p:nvPr/>
        </p:nvPicPr>
        <p:blipFill>
          <a:blip r:embed="rId3">
            <a:extLst/>
          </a:blip>
          <a:stretch>
            <a:fillRect/>
          </a:stretch>
        </p:blipFill>
        <p:spPr>
          <a:xfrm>
            <a:off x="240817" y="256316"/>
            <a:ext cx="3803641" cy="5344693"/>
          </a:xfrm>
          <a:prstGeom prst="rect">
            <a:avLst/>
          </a:prstGeom>
          <a:ln w="12700">
            <a:miter lim="400000"/>
          </a:ln>
        </p:spPr>
      </p:pic>
      <p:pic>
        <p:nvPicPr>
          <p:cNvPr id="529" name="Image" descr="Image"/>
          <p:cNvPicPr>
            <a:picLocks noChangeAspect="1"/>
          </p:cNvPicPr>
          <p:nvPr/>
        </p:nvPicPr>
        <p:blipFill>
          <a:blip r:embed="rId4">
            <a:extLst/>
          </a:blip>
          <a:stretch>
            <a:fillRect/>
          </a:stretch>
        </p:blipFill>
        <p:spPr>
          <a:xfrm>
            <a:off x="4091040" y="123801"/>
            <a:ext cx="4591892" cy="5609722"/>
          </a:xfrm>
          <a:prstGeom prst="rect">
            <a:avLst/>
          </a:prstGeom>
          <a:ln w="12700">
            <a:miter lim="400000"/>
          </a:ln>
        </p:spPr>
      </p:pic>
      <p:pic>
        <p:nvPicPr>
          <p:cNvPr id="530" name="Image" descr="Image"/>
          <p:cNvPicPr>
            <a:picLocks noChangeAspect="1"/>
          </p:cNvPicPr>
          <p:nvPr/>
        </p:nvPicPr>
        <p:blipFill>
          <a:blip r:embed="rId5">
            <a:extLst/>
          </a:blip>
          <a:stretch>
            <a:fillRect/>
          </a:stretch>
        </p:blipFill>
        <p:spPr>
          <a:xfrm>
            <a:off x="8735864" y="291250"/>
            <a:ext cx="3550881" cy="5331994"/>
          </a:xfrm>
          <a:prstGeom prst="rect">
            <a:avLst/>
          </a:prstGeom>
          <a:ln w="12700">
            <a:solidFill>
              <a:srgbClr val="000000"/>
            </a:solidFill>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34" name="Image" descr="Image"/>
          <p:cNvPicPr>
            <a:picLocks noChangeAspect="1"/>
          </p:cNvPicPr>
          <p:nvPr/>
        </p:nvPicPr>
        <p:blipFill>
          <a:blip r:embed="rId3">
            <a:extLst/>
          </a:blip>
          <a:stretch>
            <a:fillRect/>
          </a:stretch>
        </p:blipFill>
        <p:spPr>
          <a:xfrm>
            <a:off x="1376871" y="6286695"/>
            <a:ext cx="7384029" cy="5119594"/>
          </a:xfrm>
          <a:prstGeom prst="rect">
            <a:avLst/>
          </a:prstGeom>
          <a:ln w="12700">
            <a:miter lim="400000"/>
          </a:ln>
        </p:spPr>
      </p:pic>
      <p:pic>
        <p:nvPicPr>
          <p:cNvPr id="535" name="Image" descr="Image"/>
          <p:cNvPicPr>
            <a:picLocks noChangeAspect="1"/>
          </p:cNvPicPr>
          <p:nvPr/>
        </p:nvPicPr>
        <p:blipFill>
          <a:blip r:embed="rId4">
            <a:extLst/>
          </a:blip>
          <a:stretch>
            <a:fillRect/>
          </a:stretch>
        </p:blipFill>
        <p:spPr>
          <a:xfrm>
            <a:off x="14612687" y="200862"/>
            <a:ext cx="9354220" cy="3125870"/>
          </a:xfrm>
          <a:prstGeom prst="rect">
            <a:avLst/>
          </a:prstGeom>
          <a:ln w="12700">
            <a:miter lim="400000"/>
          </a:ln>
        </p:spPr>
      </p:pic>
      <p:pic>
        <p:nvPicPr>
          <p:cNvPr id="536" name="Image" descr="Image"/>
          <p:cNvPicPr>
            <a:picLocks noChangeAspect="1"/>
          </p:cNvPicPr>
          <p:nvPr/>
        </p:nvPicPr>
        <p:blipFill>
          <a:blip r:embed="rId5">
            <a:extLst/>
          </a:blip>
          <a:stretch>
            <a:fillRect/>
          </a:stretch>
        </p:blipFill>
        <p:spPr>
          <a:xfrm>
            <a:off x="7902137" y="5829071"/>
            <a:ext cx="5690001" cy="5690000"/>
          </a:xfrm>
          <a:prstGeom prst="rect">
            <a:avLst/>
          </a:prstGeom>
          <a:ln w="12700">
            <a:miter lim="400000"/>
          </a:ln>
        </p:spPr>
      </p:pic>
      <p:pic>
        <p:nvPicPr>
          <p:cNvPr id="537" name="Image" descr="Image"/>
          <p:cNvPicPr>
            <a:picLocks noChangeAspect="1"/>
          </p:cNvPicPr>
          <p:nvPr/>
        </p:nvPicPr>
        <p:blipFill>
          <a:blip r:embed="rId6">
            <a:extLst/>
          </a:blip>
          <a:stretch>
            <a:fillRect/>
          </a:stretch>
        </p:blipFill>
        <p:spPr>
          <a:xfrm>
            <a:off x="12339677" y="3316261"/>
            <a:ext cx="3683097" cy="3683097"/>
          </a:xfrm>
          <a:prstGeom prst="rect">
            <a:avLst/>
          </a:prstGeom>
          <a:ln w="12700">
            <a:miter lim="400000"/>
          </a:ln>
        </p:spPr>
      </p:pic>
      <p:pic>
        <p:nvPicPr>
          <p:cNvPr id="538" name="Image" descr="Image"/>
          <p:cNvPicPr>
            <a:picLocks noChangeAspect="1"/>
          </p:cNvPicPr>
          <p:nvPr/>
        </p:nvPicPr>
        <p:blipFill>
          <a:blip r:embed="rId7">
            <a:extLst/>
          </a:blip>
          <a:stretch>
            <a:fillRect/>
          </a:stretch>
        </p:blipFill>
        <p:spPr>
          <a:xfrm>
            <a:off x="240817" y="256316"/>
            <a:ext cx="3803641" cy="5344693"/>
          </a:xfrm>
          <a:prstGeom prst="rect">
            <a:avLst/>
          </a:prstGeom>
          <a:ln w="12700">
            <a:miter lim="400000"/>
          </a:ln>
        </p:spPr>
      </p:pic>
      <p:pic>
        <p:nvPicPr>
          <p:cNvPr id="539" name="Image" descr="Image"/>
          <p:cNvPicPr>
            <a:picLocks noChangeAspect="1"/>
          </p:cNvPicPr>
          <p:nvPr/>
        </p:nvPicPr>
        <p:blipFill>
          <a:blip r:embed="rId8">
            <a:extLst/>
          </a:blip>
          <a:stretch>
            <a:fillRect/>
          </a:stretch>
        </p:blipFill>
        <p:spPr>
          <a:xfrm>
            <a:off x="4091040" y="123801"/>
            <a:ext cx="4591892" cy="5609722"/>
          </a:xfrm>
          <a:prstGeom prst="rect">
            <a:avLst/>
          </a:prstGeom>
          <a:ln w="12700">
            <a:miter lim="400000"/>
          </a:ln>
        </p:spPr>
      </p:pic>
      <p:pic>
        <p:nvPicPr>
          <p:cNvPr id="540" name="Image" descr="Image"/>
          <p:cNvPicPr>
            <a:picLocks noChangeAspect="1"/>
          </p:cNvPicPr>
          <p:nvPr/>
        </p:nvPicPr>
        <p:blipFill>
          <a:blip r:embed="rId9">
            <a:extLst/>
          </a:blip>
          <a:stretch>
            <a:fillRect/>
          </a:stretch>
        </p:blipFill>
        <p:spPr>
          <a:xfrm>
            <a:off x="8735864" y="291250"/>
            <a:ext cx="3550881" cy="5331994"/>
          </a:xfrm>
          <a:prstGeom prst="rect">
            <a:avLst/>
          </a:prstGeom>
          <a:ln w="12700">
            <a:solidFill>
              <a:srgbClr val="000000"/>
            </a:solidFill>
            <a:miter lim="400000"/>
          </a:ln>
        </p:spPr>
      </p:pic>
      <p:pic>
        <p:nvPicPr>
          <p:cNvPr id="541" name="Image" descr="Image"/>
          <p:cNvPicPr>
            <a:picLocks noChangeAspect="1"/>
          </p:cNvPicPr>
          <p:nvPr/>
        </p:nvPicPr>
        <p:blipFill>
          <a:blip r:embed="rId10">
            <a:extLst/>
          </a:blip>
          <a:srcRect l="17662" t="11354" r="14847" b="9555"/>
          <a:stretch>
            <a:fillRect/>
          </a:stretch>
        </p:blipFill>
        <p:spPr>
          <a:xfrm>
            <a:off x="13367154" y="8369822"/>
            <a:ext cx="4881844" cy="4439052"/>
          </a:xfrm>
          <a:custGeom>
            <a:avLst/>
            <a:gdLst/>
            <a:ahLst/>
            <a:cxnLst>
              <a:cxn ang="0">
                <a:pos x="wd2" y="hd2"/>
              </a:cxn>
              <a:cxn ang="5400000">
                <a:pos x="wd2" y="hd2"/>
              </a:cxn>
              <a:cxn ang="10800000">
                <a:pos x="wd2" y="hd2"/>
              </a:cxn>
              <a:cxn ang="16200000">
                <a:pos x="wd2" y="hd2"/>
              </a:cxn>
            </a:cxnLst>
            <a:rect l="0" t="0" r="r" b="b"/>
            <a:pathLst>
              <a:path w="21597" h="21541" fill="norm" stroke="1" extrusionOk="0">
                <a:moveTo>
                  <a:pt x="4361" y="0"/>
                </a:moveTo>
                <a:cubicBezTo>
                  <a:pt x="4305" y="1"/>
                  <a:pt x="3559" y="288"/>
                  <a:pt x="2701" y="637"/>
                </a:cubicBezTo>
                <a:lnTo>
                  <a:pt x="1140" y="1273"/>
                </a:lnTo>
                <a:lnTo>
                  <a:pt x="1121" y="3268"/>
                </a:lnTo>
                <a:lnTo>
                  <a:pt x="1102" y="5263"/>
                </a:lnTo>
                <a:lnTo>
                  <a:pt x="1641" y="5475"/>
                </a:lnTo>
                <a:cubicBezTo>
                  <a:pt x="1938" y="5592"/>
                  <a:pt x="2631" y="5867"/>
                  <a:pt x="3182" y="6087"/>
                </a:cubicBezTo>
                <a:cubicBezTo>
                  <a:pt x="3734" y="6307"/>
                  <a:pt x="4253" y="6491"/>
                  <a:pt x="4334" y="6496"/>
                </a:cubicBezTo>
                <a:cubicBezTo>
                  <a:pt x="4416" y="6501"/>
                  <a:pt x="4858" y="6386"/>
                  <a:pt x="5317" y="6240"/>
                </a:cubicBezTo>
                <a:lnTo>
                  <a:pt x="6153" y="5972"/>
                </a:lnTo>
                <a:lnTo>
                  <a:pt x="6153" y="3274"/>
                </a:lnTo>
                <a:lnTo>
                  <a:pt x="6153" y="576"/>
                </a:lnTo>
                <a:lnTo>
                  <a:pt x="5307" y="285"/>
                </a:lnTo>
                <a:cubicBezTo>
                  <a:pt x="4842" y="126"/>
                  <a:pt x="4416" y="-2"/>
                  <a:pt x="4361" y="0"/>
                </a:cubicBezTo>
                <a:close/>
                <a:moveTo>
                  <a:pt x="14321" y="1053"/>
                </a:moveTo>
                <a:cubicBezTo>
                  <a:pt x="13877" y="1053"/>
                  <a:pt x="13594" y="1369"/>
                  <a:pt x="13520" y="1947"/>
                </a:cubicBezTo>
                <a:lnTo>
                  <a:pt x="13464" y="2396"/>
                </a:lnTo>
                <a:lnTo>
                  <a:pt x="12983" y="2396"/>
                </a:lnTo>
                <a:lnTo>
                  <a:pt x="12502" y="2396"/>
                </a:lnTo>
                <a:lnTo>
                  <a:pt x="12478" y="2084"/>
                </a:lnTo>
                <a:cubicBezTo>
                  <a:pt x="12446" y="1667"/>
                  <a:pt x="12615" y="1396"/>
                  <a:pt x="12927" y="1363"/>
                </a:cubicBezTo>
                <a:cubicBezTo>
                  <a:pt x="13237" y="1331"/>
                  <a:pt x="13260" y="1107"/>
                  <a:pt x="12957" y="1069"/>
                </a:cubicBezTo>
                <a:cubicBezTo>
                  <a:pt x="12681" y="1034"/>
                  <a:pt x="12331" y="1194"/>
                  <a:pt x="12228" y="1404"/>
                </a:cubicBezTo>
                <a:cubicBezTo>
                  <a:pt x="12184" y="1495"/>
                  <a:pt x="12127" y="1757"/>
                  <a:pt x="12102" y="1983"/>
                </a:cubicBezTo>
                <a:cubicBezTo>
                  <a:pt x="12060" y="2358"/>
                  <a:pt x="12038" y="2397"/>
                  <a:pt x="11852" y="2421"/>
                </a:cubicBezTo>
                <a:cubicBezTo>
                  <a:pt x="11711" y="2438"/>
                  <a:pt x="11647" y="2493"/>
                  <a:pt x="11647" y="2598"/>
                </a:cubicBezTo>
                <a:cubicBezTo>
                  <a:pt x="11647" y="2703"/>
                  <a:pt x="11711" y="2757"/>
                  <a:pt x="11852" y="2775"/>
                </a:cubicBezTo>
                <a:lnTo>
                  <a:pt x="12056" y="2802"/>
                </a:lnTo>
                <a:lnTo>
                  <a:pt x="12077" y="4000"/>
                </a:lnTo>
                <a:lnTo>
                  <a:pt x="12097" y="5200"/>
                </a:lnTo>
                <a:lnTo>
                  <a:pt x="12277" y="5200"/>
                </a:lnTo>
                <a:lnTo>
                  <a:pt x="12460" y="5200"/>
                </a:lnTo>
                <a:lnTo>
                  <a:pt x="12481" y="4000"/>
                </a:lnTo>
                <a:lnTo>
                  <a:pt x="12502" y="2802"/>
                </a:lnTo>
                <a:lnTo>
                  <a:pt x="12983" y="2802"/>
                </a:lnTo>
                <a:lnTo>
                  <a:pt x="13466" y="2802"/>
                </a:lnTo>
                <a:lnTo>
                  <a:pt x="13487" y="4000"/>
                </a:lnTo>
                <a:lnTo>
                  <a:pt x="13506" y="5200"/>
                </a:lnTo>
                <a:lnTo>
                  <a:pt x="13689" y="5200"/>
                </a:lnTo>
                <a:lnTo>
                  <a:pt x="13872" y="5200"/>
                </a:lnTo>
                <a:lnTo>
                  <a:pt x="13891" y="4000"/>
                </a:lnTo>
                <a:lnTo>
                  <a:pt x="13912" y="2802"/>
                </a:lnTo>
                <a:lnTo>
                  <a:pt x="14191" y="2777"/>
                </a:lnTo>
                <a:cubicBezTo>
                  <a:pt x="14406" y="2757"/>
                  <a:pt x="14469" y="2716"/>
                  <a:pt x="14469" y="2598"/>
                </a:cubicBezTo>
                <a:cubicBezTo>
                  <a:pt x="14469" y="2480"/>
                  <a:pt x="14406" y="2440"/>
                  <a:pt x="14191" y="2421"/>
                </a:cubicBezTo>
                <a:cubicBezTo>
                  <a:pt x="13927" y="2397"/>
                  <a:pt x="13911" y="2379"/>
                  <a:pt x="13889" y="2084"/>
                </a:cubicBezTo>
                <a:cubicBezTo>
                  <a:pt x="13856" y="1641"/>
                  <a:pt x="14031" y="1379"/>
                  <a:pt x="14360" y="1379"/>
                </a:cubicBezTo>
                <a:cubicBezTo>
                  <a:pt x="14568" y="1379"/>
                  <a:pt x="14618" y="1348"/>
                  <a:pt x="14618" y="1217"/>
                </a:cubicBezTo>
                <a:cubicBezTo>
                  <a:pt x="14618" y="1082"/>
                  <a:pt x="14567" y="1053"/>
                  <a:pt x="14321" y="1053"/>
                </a:cubicBezTo>
                <a:close/>
                <a:moveTo>
                  <a:pt x="15136" y="1175"/>
                </a:moveTo>
                <a:cubicBezTo>
                  <a:pt x="14998" y="1175"/>
                  <a:pt x="14946" y="1224"/>
                  <a:pt x="14927" y="1369"/>
                </a:cubicBezTo>
                <a:cubicBezTo>
                  <a:pt x="14913" y="1476"/>
                  <a:pt x="14946" y="1595"/>
                  <a:pt x="15001" y="1633"/>
                </a:cubicBezTo>
                <a:cubicBezTo>
                  <a:pt x="15138" y="1729"/>
                  <a:pt x="15181" y="1720"/>
                  <a:pt x="15283" y="1585"/>
                </a:cubicBezTo>
                <a:cubicBezTo>
                  <a:pt x="15426" y="1396"/>
                  <a:pt x="15346" y="1175"/>
                  <a:pt x="15136" y="1175"/>
                </a:cubicBezTo>
                <a:close/>
                <a:moveTo>
                  <a:pt x="9674" y="1273"/>
                </a:moveTo>
                <a:cubicBezTo>
                  <a:pt x="9308" y="1274"/>
                  <a:pt x="8946" y="1379"/>
                  <a:pt x="8675" y="1585"/>
                </a:cubicBezTo>
                <a:cubicBezTo>
                  <a:pt x="8248" y="1908"/>
                  <a:pt x="8061" y="2357"/>
                  <a:pt x="8023" y="3147"/>
                </a:cubicBezTo>
                <a:cubicBezTo>
                  <a:pt x="7973" y="4183"/>
                  <a:pt x="8250" y="4788"/>
                  <a:pt x="8929" y="5126"/>
                </a:cubicBezTo>
                <a:cubicBezTo>
                  <a:pt x="9545" y="5433"/>
                  <a:pt x="10387" y="5279"/>
                  <a:pt x="10845" y="4778"/>
                </a:cubicBezTo>
                <a:cubicBezTo>
                  <a:pt x="11573" y="3980"/>
                  <a:pt x="11485" y="2153"/>
                  <a:pt x="10690" y="1577"/>
                </a:cubicBezTo>
                <a:cubicBezTo>
                  <a:pt x="10408" y="1373"/>
                  <a:pt x="10039" y="1272"/>
                  <a:pt x="9674" y="1273"/>
                </a:cubicBezTo>
                <a:close/>
                <a:moveTo>
                  <a:pt x="9642" y="1652"/>
                </a:moveTo>
                <a:cubicBezTo>
                  <a:pt x="10452" y="1652"/>
                  <a:pt x="10945" y="2264"/>
                  <a:pt x="10948" y="3274"/>
                </a:cubicBezTo>
                <a:cubicBezTo>
                  <a:pt x="10950" y="3917"/>
                  <a:pt x="10742" y="4446"/>
                  <a:pt x="10379" y="4724"/>
                </a:cubicBezTo>
                <a:cubicBezTo>
                  <a:pt x="10246" y="4826"/>
                  <a:pt x="9921" y="4911"/>
                  <a:pt x="9658" y="4911"/>
                </a:cubicBezTo>
                <a:cubicBezTo>
                  <a:pt x="9263" y="4911"/>
                  <a:pt x="9117" y="4842"/>
                  <a:pt x="8822" y="4520"/>
                </a:cubicBezTo>
                <a:cubicBezTo>
                  <a:pt x="7909" y="3522"/>
                  <a:pt x="8444" y="1652"/>
                  <a:pt x="9642" y="1652"/>
                </a:cubicBezTo>
                <a:close/>
                <a:moveTo>
                  <a:pt x="17107" y="2397"/>
                </a:moveTo>
                <a:cubicBezTo>
                  <a:pt x="17008" y="2400"/>
                  <a:pt x="16898" y="2414"/>
                  <a:pt x="16784" y="2442"/>
                </a:cubicBezTo>
                <a:cubicBezTo>
                  <a:pt x="16072" y="2614"/>
                  <a:pt x="15773" y="3097"/>
                  <a:pt x="15819" y="3992"/>
                </a:cubicBezTo>
                <a:cubicBezTo>
                  <a:pt x="15851" y="4624"/>
                  <a:pt x="15998" y="4911"/>
                  <a:pt x="16403" y="5138"/>
                </a:cubicBezTo>
                <a:cubicBezTo>
                  <a:pt x="16876" y="5402"/>
                  <a:pt x="17662" y="5284"/>
                  <a:pt x="17662" y="4949"/>
                </a:cubicBezTo>
                <a:cubicBezTo>
                  <a:pt x="17662" y="4815"/>
                  <a:pt x="17631" y="4790"/>
                  <a:pt x="17531" y="4838"/>
                </a:cubicBezTo>
                <a:cubicBezTo>
                  <a:pt x="17278" y="4958"/>
                  <a:pt x="16912" y="4972"/>
                  <a:pt x="16691" y="4872"/>
                </a:cubicBezTo>
                <a:cubicBezTo>
                  <a:pt x="16325" y="4706"/>
                  <a:pt x="16177" y="4427"/>
                  <a:pt x="16177" y="3907"/>
                </a:cubicBezTo>
                <a:cubicBezTo>
                  <a:pt x="16177" y="3341"/>
                  <a:pt x="16370" y="2962"/>
                  <a:pt x="16746" y="2790"/>
                </a:cubicBezTo>
                <a:cubicBezTo>
                  <a:pt x="16992" y="2677"/>
                  <a:pt x="17136" y="2682"/>
                  <a:pt x="17538" y="2813"/>
                </a:cubicBezTo>
                <a:cubicBezTo>
                  <a:pt x="17646" y="2849"/>
                  <a:pt x="17668" y="2818"/>
                  <a:pt x="17648" y="2669"/>
                </a:cubicBezTo>
                <a:cubicBezTo>
                  <a:pt x="17625" y="2490"/>
                  <a:pt x="17407" y="2390"/>
                  <a:pt x="17107" y="2397"/>
                </a:cubicBezTo>
                <a:close/>
                <a:moveTo>
                  <a:pt x="19113" y="2415"/>
                </a:moveTo>
                <a:cubicBezTo>
                  <a:pt x="18896" y="2421"/>
                  <a:pt x="18688" y="2474"/>
                  <a:pt x="18567" y="2573"/>
                </a:cubicBezTo>
                <a:cubicBezTo>
                  <a:pt x="18174" y="2894"/>
                  <a:pt x="18071" y="3138"/>
                  <a:pt x="18047" y="3803"/>
                </a:cubicBezTo>
                <a:cubicBezTo>
                  <a:pt x="18020" y="4541"/>
                  <a:pt x="18157" y="4897"/>
                  <a:pt x="18558" y="5132"/>
                </a:cubicBezTo>
                <a:cubicBezTo>
                  <a:pt x="19045" y="5418"/>
                  <a:pt x="20036" y="5248"/>
                  <a:pt x="20036" y="4878"/>
                </a:cubicBezTo>
                <a:cubicBezTo>
                  <a:pt x="20036" y="4679"/>
                  <a:pt x="20037" y="4680"/>
                  <a:pt x="19767" y="4834"/>
                </a:cubicBezTo>
                <a:cubicBezTo>
                  <a:pt x="19651" y="4900"/>
                  <a:pt x="19410" y="4955"/>
                  <a:pt x="19232" y="4955"/>
                </a:cubicBezTo>
                <a:cubicBezTo>
                  <a:pt x="18962" y="4955"/>
                  <a:pt x="18866" y="4910"/>
                  <a:pt x="18651" y="4674"/>
                </a:cubicBezTo>
                <a:cubicBezTo>
                  <a:pt x="18457" y="4462"/>
                  <a:pt x="18399" y="4335"/>
                  <a:pt x="18417" y="4165"/>
                </a:cubicBezTo>
                <a:lnTo>
                  <a:pt x="18442" y="3940"/>
                </a:lnTo>
                <a:lnTo>
                  <a:pt x="19313" y="3917"/>
                </a:lnTo>
                <a:lnTo>
                  <a:pt x="20185" y="3894"/>
                </a:lnTo>
                <a:lnTo>
                  <a:pt x="20185" y="3613"/>
                </a:lnTo>
                <a:cubicBezTo>
                  <a:pt x="20185" y="3168"/>
                  <a:pt x="19976" y="2690"/>
                  <a:pt x="19713" y="2540"/>
                </a:cubicBezTo>
                <a:cubicBezTo>
                  <a:pt x="19554" y="2449"/>
                  <a:pt x="19329" y="2409"/>
                  <a:pt x="19113" y="2415"/>
                </a:cubicBezTo>
                <a:close/>
                <a:moveTo>
                  <a:pt x="14915" y="2436"/>
                </a:moveTo>
                <a:lnTo>
                  <a:pt x="14915" y="3819"/>
                </a:lnTo>
                <a:lnTo>
                  <a:pt x="14915" y="5200"/>
                </a:lnTo>
                <a:lnTo>
                  <a:pt x="15099" y="5200"/>
                </a:lnTo>
                <a:lnTo>
                  <a:pt x="15285" y="5200"/>
                </a:lnTo>
                <a:lnTo>
                  <a:pt x="15285" y="3819"/>
                </a:lnTo>
                <a:lnTo>
                  <a:pt x="15285" y="2436"/>
                </a:lnTo>
                <a:lnTo>
                  <a:pt x="15099" y="2436"/>
                </a:lnTo>
                <a:lnTo>
                  <a:pt x="14915" y="2436"/>
                </a:lnTo>
                <a:close/>
                <a:moveTo>
                  <a:pt x="19121" y="2744"/>
                </a:moveTo>
                <a:cubicBezTo>
                  <a:pt x="19240" y="2740"/>
                  <a:pt x="19414" y="2781"/>
                  <a:pt x="19506" y="2835"/>
                </a:cubicBezTo>
                <a:cubicBezTo>
                  <a:pt x="19689" y="2942"/>
                  <a:pt x="19843" y="3295"/>
                  <a:pt x="19783" y="3466"/>
                </a:cubicBezTo>
                <a:cubicBezTo>
                  <a:pt x="19738" y="3596"/>
                  <a:pt x="18514" y="3620"/>
                  <a:pt x="18442" y="3493"/>
                </a:cubicBezTo>
                <a:cubicBezTo>
                  <a:pt x="18326" y="3288"/>
                  <a:pt x="18810" y="2754"/>
                  <a:pt x="19121" y="2744"/>
                </a:cubicBezTo>
                <a:close/>
                <a:moveTo>
                  <a:pt x="19627" y="10775"/>
                </a:moveTo>
                <a:cubicBezTo>
                  <a:pt x="19439" y="10780"/>
                  <a:pt x="19062" y="10852"/>
                  <a:pt x="18293" y="10998"/>
                </a:cubicBezTo>
                <a:lnTo>
                  <a:pt x="17327" y="11181"/>
                </a:lnTo>
                <a:lnTo>
                  <a:pt x="17308" y="13065"/>
                </a:lnTo>
                <a:lnTo>
                  <a:pt x="17288" y="14948"/>
                </a:lnTo>
                <a:lnTo>
                  <a:pt x="17531" y="14997"/>
                </a:lnTo>
                <a:cubicBezTo>
                  <a:pt x="17664" y="15023"/>
                  <a:pt x="18107" y="15111"/>
                  <a:pt x="18516" y="15193"/>
                </a:cubicBezTo>
                <a:cubicBezTo>
                  <a:pt x="19587" y="15409"/>
                  <a:pt x="19798" y="15406"/>
                  <a:pt x="19827" y="15180"/>
                </a:cubicBezTo>
                <a:cubicBezTo>
                  <a:pt x="19849" y="15009"/>
                  <a:pt x="19892" y="14996"/>
                  <a:pt x="20477" y="14973"/>
                </a:cubicBezTo>
                <a:cubicBezTo>
                  <a:pt x="21031" y="14952"/>
                  <a:pt x="21122" y="14927"/>
                  <a:pt x="21272" y="14750"/>
                </a:cubicBezTo>
                <a:cubicBezTo>
                  <a:pt x="21365" y="14640"/>
                  <a:pt x="21477" y="14550"/>
                  <a:pt x="21520" y="14550"/>
                </a:cubicBezTo>
                <a:cubicBezTo>
                  <a:pt x="21571" y="14550"/>
                  <a:pt x="21597" y="14028"/>
                  <a:pt x="21597" y="13005"/>
                </a:cubicBezTo>
                <a:cubicBezTo>
                  <a:pt x="21597" y="11747"/>
                  <a:pt x="21578" y="11461"/>
                  <a:pt x="21495" y="11461"/>
                </a:cubicBezTo>
                <a:cubicBezTo>
                  <a:pt x="21439" y="11461"/>
                  <a:pt x="21352" y="11407"/>
                  <a:pt x="21302" y="11341"/>
                </a:cubicBezTo>
                <a:cubicBezTo>
                  <a:pt x="21238" y="11256"/>
                  <a:pt x="21017" y="11215"/>
                  <a:pt x="20531" y="11199"/>
                </a:cubicBezTo>
                <a:cubicBezTo>
                  <a:pt x="19857" y="11176"/>
                  <a:pt x="19852" y="11174"/>
                  <a:pt x="19829" y="10960"/>
                </a:cubicBezTo>
                <a:cubicBezTo>
                  <a:pt x="19816" y="10833"/>
                  <a:pt x="19815" y="10770"/>
                  <a:pt x="19627" y="10775"/>
                </a:cubicBezTo>
                <a:close/>
                <a:moveTo>
                  <a:pt x="13886" y="10973"/>
                </a:moveTo>
                <a:cubicBezTo>
                  <a:pt x="13712" y="10973"/>
                  <a:pt x="12313" y="11221"/>
                  <a:pt x="11814" y="11341"/>
                </a:cubicBezTo>
                <a:lnTo>
                  <a:pt x="11647" y="11382"/>
                </a:lnTo>
                <a:lnTo>
                  <a:pt x="11647" y="13198"/>
                </a:lnTo>
                <a:lnTo>
                  <a:pt x="11647" y="15014"/>
                </a:lnTo>
                <a:lnTo>
                  <a:pt x="12632" y="15195"/>
                </a:lnTo>
                <a:cubicBezTo>
                  <a:pt x="13173" y="15294"/>
                  <a:pt x="13648" y="15388"/>
                  <a:pt x="13689" y="15403"/>
                </a:cubicBezTo>
                <a:cubicBezTo>
                  <a:pt x="13943" y="15498"/>
                  <a:pt x="14088" y="15435"/>
                  <a:pt x="14110" y="15220"/>
                </a:cubicBezTo>
                <a:lnTo>
                  <a:pt x="14135" y="14997"/>
                </a:lnTo>
                <a:lnTo>
                  <a:pt x="14969" y="14973"/>
                </a:lnTo>
                <a:lnTo>
                  <a:pt x="15805" y="14950"/>
                </a:lnTo>
                <a:lnTo>
                  <a:pt x="15805" y="13167"/>
                </a:lnTo>
                <a:lnTo>
                  <a:pt x="15805" y="11384"/>
                </a:lnTo>
                <a:lnTo>
                  <a:pt x="14969" y="11360"/>
                </a:lnTo>
                <a:cubicBezTo>
                  <a:pt x="14167" y="11338"/>
                  <a:pt x="14133" y="11330"/>
                  <a:pt x="14110" y="11154"/>
                </a:cubicBezTo>
                <a:cubicBezTo>
                  <a:pt x="14092" y="11016"/>
                  <a:pt x="14038" y="10973"/>
                  <a:pt x="13886" y="10973"/>
                </a:cubicBezTo>
                <a:close/>
                <a:moveTo>
                  <a:pt x="8135" y="11054"/>
                </a:moveTo>
                <a:cubicBezTo>
                  <a:pt x="8086" y="11054"/>
                  <a:pt x="7580" y="11145"/>
                  <a:pt x="7010" y="11256"/>
                </a:cubicBezTo>
                <a:cubicBezTo>
                  <a:pt x="6440" y="11368"/>
                  <a:pt x="5949" y="11461"/>
                  <a:pt x="5916" y="11461"/>
                </a:cubicBezTo>
                <a:cubicBezTo>
                  <a:pt x="5883" y="11461"/>
                  <a:pt x="5856" y="12262"/>
                  <a:pt x="5857" y="13242"/>
                </a:cubicBezTo>
                <a:lnTo>
                  <a:pt x="5857" y="15024"/>
                </a:lnTo>
                <a:lnTo>
                  <a:pt x="6394" y="15122"/>
                </a:lnTo>
                <a:cubicBezTo>
                  <a:pt x="6690" y="15176"/>
                  <a:pt x="7150" y="15266"/>
                  <a:pt x="7416" y="15324"/>
                </a:cubicBezTo>
                <a:cubicBezTo>
                  <a:pt x="8155" y="15484"/>
                  <a:pt x="8232" y="15476"/>
                  <a:pt x="8232" y="15245"/>
                </a:cubicBezTo>
                <a:cubicBezTo>
                  <a:pt x="8232" y="14984"/>
                  <a:pt x="8272" y="14966"/>
                  <a:pt x="8847" y="14948"/>
                </a:cubicBezTo>
                <a:cubicBezTo>
                  <a:pt x="9115" y="14940"/>
                  <a:pt x="9367" y="14911"/>
                  <a:pt x="9408" y="14883"/>
                </a:cubicBezTo>
                <a:cubicBezTo>
                  <a:pt x="9450" y="14855"/>
                  <a:pt x="9495" y="14667"/>
                  <a:pt x="9509" y="14467"/>
                </a:cubicBezTo>
                <a:cubicBezTo>
                  <a:pt x="9531" y="14121"/>
                  <a:pt x="9543" y="14100"/>
                  <a:pt x="9774" y="14076"/>
                </a:cubicBezTo>
                <a:lnTo>
                  <a:pt x="10018" y="14051"/>
                </a:lnTo>
                <a:lnTo>
                  <a:pt x="9997" y="12776"/>
                </a:lnTo>
                <a:lnTo>
                  <a:pt x="9977" y="11501"/>
                </a:lnTo>
                <a:lnTo>
                  <a:pt x="9333" y="11478"/>
                </a:lnTo>
                <a:lnTo>
                  <a:pt x="8687" y="11453"/>
                </a:lnTo>
                <a:lnTo>
                  <a:pt x="8664" y="11723"/>
                </a:lnTo>
                <a:cubicBezTo>
                  <a:pt x="8644" y="11947"/>
                  <a:pt x="8611" y="11988"/>
                  <a:pt x="8455" y="11988"/>
                </a:cubicBezTo>
                <a:cubicBezTo>
                  <a:pt x="8281" y="11988"/>
                  <a:pt x="8269" y="11958"/>
                  <a:pt x="8248" y="11520"/>
                </a:cubicBezTo>
                <a:cubicBezTo>
                  <a:pt x="8234" y="11224"/>
                  <a:pt x="8192" y="11054"/>
                  <a:pt x="8135" y="11054"/>
                </a:cubicBezTo>
                <a:close/>
                <a:moveTo>
                  <a:pt x="2226" y="11075"/>
                </a:moveTo>
                <a:cubicBezTo>
                  <a:pt x="2075" y="11081"/>
                  <a:pt x="1763" y="11150"/>
                  <a:pt x="1104" y="11287"/>
                </a:cubicBezTo>
                <a:lnTo>
                  <a:pt x="27" y="11511"/>
                </a:lnTo>
                <a:lnTo>
                  <a:pt x="8" y="13234"/>
                </a:lnTo>
                <a:cubicBezTo>
                  <a:pt x="-3" y="14182"/>
                  <a:pt x="-3" y="14958"/>
                  <a:pt x="8" y="14960"/>
                </a:cubicBezTo>
                <a:cubicBezTo>
                  <a:pt x="19" y="14962"/>
                  <a:pt x="511" y="15068"/>
                  <a:pt x="1104" y="15195"/>
                </a:cubicBezTo>
                <a:cubicBezTo>
                  <a:pt x="2444" y="15483"/>
                  <a:pt x="2352" y="15477"/>
                  <a:pt x="2380" y="15260"/>
                </a:cubicBezTo>
                <a:cubicBezTo>
                  <a:pt x="2403" y="15085"/>
                  <a:pt x="2437" y="15077"/>
                  <a:pt x="3182" y="15058"/>
                </a:cubicBezTo>
                <a:cubicBezTo>
                  <a:pt x="3611" y="15047"/>
                  <a:pt x="4038" y="15018"/>
                  <a:pt x="4131" y="14995"/>
                </a:cubicBezTo>
                <a:lnTo>
                  <a:pt x="4299" y="14952"/>
                </a:lnTo>
                <a:lnTo>
                  <a:pt x="4280" y="13227"/>
                </a:lnTo>
                <a:lnTo>
                  <a:pt x="4261" y="11501"/>
                </a:lnTo>
                <a:lnTo>
                  <a:pt x="3332" y="11461"/>
                </a:lnTo>
                <a:cubicBezTo>
                  <a:pt x="2439" y="11422"/>
                  <a:pt x="2403" y="11413"/>
                  <a:pt x="2380" y="11237"/>
                </a:cubicBezTo>
                <a:cubicBezTo>
                  <a:pt x="2366" y="11127"/>
                  <a:pt x="2376" y="11070"/>
                  <a:pt x="2226" y="11075"/>
                </a:cubicBezTo>
                <a:close/>
                <a:moveTo>
                  <a:pt x="11038" y="17152"/>
                </a:moveTo>
                <a:cubicBezTo>
                  <a:pt x="10867" y="17152"/>
                  <a:pt x="9160" y="17460"/>
                  <a:pt x="8955" y="17527"/>
                </a:cubicBezTo>
                <a:cubicBezTo>
                  <a:pt x="8837" y="17566"/>
                  <a:pt x="8826" y="17723"/>
                  <a:pt x="8826" y="19351"/>
                </a:cubicBezTo>
                <a:cubicBezTo>
                  <a:pt x="8826" y="20332"/>
                  <a:pt x="8835" y="21137"/>
                  <a:pt x="8845" y="21140"/>
                </a:cubicBezTo>
                <a:cubicBezTo>
                  <a:pt x="8855" y="21143"/>
                  <a:pt x="9281" y="21231"/>
                  <a:pt x="9791" y="21335"/>
                </a:cubicBezTo>
                <a:cubicBezTo>
                  <a:pt x="11088" y="21598"/>
                  <a:pt x="11186" y="21595"/>
                  <a:pt x="11215" y="21317"/>
                </a:cubicBezTo>
                <a:lnTo>
                  <a:pt x="11240" y="21094"/>
                </a:lnTo>
                <a:lnTo>
                  <a:pt x="12074" y="21071"/>
                </a:lnTo>
                <a:lnTo>
                  <a:pt x="12909" y="21048"/>
                </a:lnTo>
                <a:lnTo>
                  <a:pt x="12909" y="19426"/>
                </a:lnTo>
                <a:cubicBezTo>
                  <a:pt x="12909" y="18533"/>
                  <a:pt x="12919" y="17774"/>
                  <a:pt x="12929" y="17741"/>
                </a:cubicBezTo>
                <a:cubicBezTo>
                  <a:pt x="12939" y="17707"/>
                  <a:pt x="12563" y="17661"/>
                  <a:pt x="12093" y="17639"/>
                </a:cubicBezTo>
                <a:lnTo>
                  <a:pt x="11240" y="17598"/>
                </a:lnTo>
                <a:lnTo>
                  <a:pt x="11215" y="17375"/>
                </a:lnTo>
                <a:cubicBezTo>
                  <a:pt x="11198" y="17211"/>
                  <a:pt x="11150" y="17152"/>
                  <a:pt x="11038" y="17152"/>
                </a:cubicBezTo>
                <a:close/>
                <a:moveTo>
                  <a:pt x="5024" y="17161"/>
                </a:moveTo>
                <a:cubicBezTo>
                  <a:pt x="4825" y="17172"/>
                  <a:pt x="4500" y="17239"/>
                  <a:pt x="3962" y="17342"/>
                </a:cubicBezTo>
                <a:lnTo>
                  <a:pt x="2998" y="17527"/>
                </a:lnTo>
                <a:lnTo>
                  <a:pt x="2977" y="19330"/>
                </a:lnTo>
                <a:cubicBezTo>
                  <a:pt x="2966" y="20322"/>
                  <a:pt x="2966" y="21138"/>
                  <a:pt x="2977" y="21140"/>
                </a:cubicBezTo>
                <a:cubicBezTo>
                  <a:pt x="2988" y="21142"/>
                  <a:pt x="3415" y="21230"/>
                  <a:pt x="3925" y="21335"/>
                </a:cubicBezTo>
                <a:cubicBezTo>
                  <a:pt x="4436" y="21439"/>
                  <a:pt x="4960" y="21528"/>
                  <a:pt x="5091" y="21533"/>
                </a:cubicBezTo>
                <a:lnTo>
                  <a:pt x="5282" y="21541"/>
                </a:lnTo>
                <a:lnTo>
                  <a:pt x="5330" y="21541"/>
                </a:lnTo>
                <a:lnTo>
                  <a:pt x="5351" y="21075"/>
                </a:lnTo>
                <a:lnTo>
                  <a:pt x="5374" y="20607"/>
                </a:lnTo>
                <a:lnTo>
                  <a:pt x="6209" y="20584"/>
                </a:lnTo>
                <a:lnTo>
                  <a:pt x="7043" y="20560"/>
                </a:lnTo>
                <a:lnTo>
                  <a:pt x="7043" y="19388"/>
                </a:lnTo>
                <a:lnTo>
                  <a:pt x="7043" y="18215"/>
                </a:lnTo>
                <a:lnTo>
                  <a:pt x="6209" y="18192"/>
                </a:lnTo>
                <a:lnTo>
                  <a:pt x="5374" y="18167"/>
                </a:lnTo>
                <a:lnTo>
                  <a:pt x="5351" y="17660"/>
                </a:lnTo>
                <a:cubicBezTo>
                  <a:pt x="5334" y="17279"/>
                  <a:pt x="5356" y="17143"/>
                  <a:pt x="5024" y="17161"/>
                </a:cubicBezTo>
                <a:close/>
                <a:moveTo>
                  <a:pt x="16879" y="17232"/>
                </a:moveTo>
                <a:cubicBezTo>
                  <a:pt x="16863" y="17232"/>
                  <a:pt x="16373" y="17325"/>
                  <a:pt x="15791" y="17437"/>
                </a:cubicBezTo>
                <a:cubicBezTo>
                  <a:pt x="15209" y="17548"/>
                  <a:pt x="14705" y="17639"/>
                  <a:pt x="14672" y="17639"/>
                </a:cubicBezTo>
                <a:cubicBezTo>
                  <a:pt x="14640" y="17639"/>
                  <a:pt x="14623" y="18434"/>
                  <a:pt x="14634" y="19407"/>
                </a:cubicBezTo>
                <a:lnTo>
                  <a:pt x="14655" y="21177"/>
                </a:lnTo>
                <a:lnTo>
                  <a:pt x="15545" y="21350"/>
                </a:lnTo>
                <a:cubicBezTo>
                  <a:pt x="16804" y="21597"/>
                  <a:pt x="16903" y="21594"/>
                  <a:pt x="16932" y="21317"/>
                </a:cubicBezTo>
                <a:cubicBezTo>
                  <a:pt x="16955" y="21102"/>
                  <a:pt x="16976" y="21092"/>
                  <a:pt x="17476" y="21048"/>
                </a:cubicBezTo>
                <a:cubicBezTo>
                  <a:pt x="18168" y="20986"/>
                  <a:pt x="18525" y="20850"/>
                  <a:pt x="18581" y="20624"/>
                </a:cubicBezTo>
                <a:cubicBezTo>
                  <a:pt x="18654" y="20323"/>
                  <a:pt x="18631" y="18208"/>
                  <a:pt x="18552" y="18047"/>
                </a:cubicBezTo>
                <a:cubicBezTo>
                  <a:pt x="18451" y="17840"/>
                  <a:pt x="18015" y="17697"/>
                  <a:pt x="17439" y="17683"/>
                </a:cubicBezTo>
                <a:cubicBezTo>
                  <a:pt x="16974" y="17672"/>
                  <a:pt x="16955" y="17663"/>
                  <a:pt x="16932" y="17452"/>
                </a:cubicBezTo>
                <a:cubicBezTo>
                  <a:pt x="16919" y="17332"/>
                  <a:pt x="16896" y="17232"/>
                  <a:pt x="16879" y="17232"/>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45" name="Image" descr="Image"/>
          <p:cNvPicPr>
            <a:picLocks noChangeAspect="1"/>
          </p:cNvPicPr>
          <p:nvPr/>
        </p:nvPicPr>
        <p:blipFill>
          <a:blip r:embed="rId3">
            <a:extLst/>
          </a:blip>
          <a:stretch>
            <a:fillRect/>
          </a:stretch>
        </p:blipFill>
        <p:spPr>
          <a:xfrm>
            <a:off x="1376871" y="6286695"/>
            <a:ext cx="7384029" cy="5119594"/>
          </a:xfrm>
          <a:prstGeom prst="rect">
            <a:avLst/>
          </a:prstGeom>
          <a:ln w="12700">
            <a:miter lim="400000"/>
          </a:ln>
        </p:spPr>
      </p:pic>
      <p:pic>
        <p:nvPicPr>
          <p:cNvPr id="546" name="Image" descr="Image"/>
          <p:cNvPicPr>
            <a:picLocks noChangeAspect="1"/>
          </p:cNvPicPr>
          <p:nvPr/>
        </p:nvPicPr>
        <p:blipFill>
          <a:blip r:embed="rId4">
            <a:extLst/>
          </a:blip>
          <a:stretch>
            <a:fillRect/>
          </a:stretch>
        </p:blipFill>
        <p:spPr>
          <a:xfrm>
            <a:off x="14612687" y="200862"/>
            <a:ext cx="9354220" cy="3125870"/>
          </a:xfrm>
          <a:prstGeom prst="rect">
            <a:avLst/>
          </a:prstGeom>
          <a:ln w="12700">
            <a:miter lim="400000"/>
          </a:ln>
        </p:spPr>
      </p:pic>
      <p:pic>
        <p:nvPicPr>
          <p:cNvPr id="547" name="Image" descr="Image"/>
          <p:cNvPicPr>
            <a:picLocks noChangeAspect="1"/>
          </p:cNvPicPr>
          <p:nvPr/>
        </p:nvPicPr>
        <p:blipFill>
          <a:blip r:embed="rId5">
            <a:extLst/>
          </a:blip>
          <a:stretch>
            <a:fillRect/>
          </a:stretch>
        </p:blipFill>
        <p:spPr>
          <a:xfrm>
            <a:off x="7902137" y="5829071"/>
            <a:ext cx="5690001" cy="5690000"/>
          </a:xfrm>
          <a:prstGeom prst="rect">
            <a:avLst/>
          </a:prstGeom>
          <a:ln w="12700">
            <a:miter lim="400000"/>
          </a:ln>
        </p:spPr>
      </p:pic>
      <p:pic>
        <p:nvPicPr>
          <p:cNvPr id="548" name="Image" descr="Image"/>
          <p:cNvPicPr>
            <a:picLocks noChangeAspect="1"/>
          </p:cNvPicPr>
          <p:nvPr/>
        </p:nvPicPr>
        <p:blipFill>
          <a:blip r:embed="rId6">
            <a:extLst/>
          </a:blip>
          <a:stretch>
            <a:fillRect/>
          </a:stretch>
        </p:blipFill>
        <p:spPr>
          <a:xfrm>
            <a:off x="12339677" y="3316261"/>
            <a:ext cx="3683097" cy="3683097"/>
          </a:xfrm>
          <a:prstGeom prst="rect">
            <a:avLst/>
          </a:prstGeom>
          <a:ln w="12700">
            <a:miter lim="400000"/>
          </a:ln>
        </p:spPr>
      </p:pic>
      <p:pic>
        <p:nvPicPr>
          <p:cNvPr id="549" name="Image" descr="Image"/>
          <p:cNvPicPr>
            <a:picLocks noChangeAspect="1"/>
          </p:cNvPicPr>
          <p:nvPr/>
        </p:nvPicPr>
        <p:blipFill>
          <a:blip r:embed="rId7">
            <a:extLst/>
          </a:blip>
          <a:stretch>
            <a:fillRect/>
          </a:stretch>
        </p:blipFill>
        <p:spPr>
          <a:xfrm>
            <a:off x="18232997" y="3632884"/>
            <a:ext cx="4881843" cy="4240432"/>
          </a:xfrm>
          <a:prstGeom prst="rect">
            <a:avLst/>
          </a:prstGeom>
          <a:ln w="12700">
            <a:miter lim="400000"/>
          </a:ln>
        </p:spPr>
      </p:pic>
      <p:pic>
        <p:nvPicPr>
          <p:cNvPr id="550" name="Image" descr="Image"/>
          <p:cNvPicPr>
            <a:picLocks noChangeAspect="1"/>
          </p:cNvPicPr>
          <p:nvPr/>
        </p:nvPicPr>
        <p:blipFill>
          <a:blip r:embed="rId8">
            <a:extLst/>
          </a:blip>
          <a:srcRect l="24983" t="8499" r="25009" b="8309"/>
          <a:stretch>
            <a:fillRect/>
          </a:stretch>
        </p:blipFill>
        <p:spPr>
          <a:xfrm>
            <a:off x="19434190" y="8800107"/>
            <a:ext cx="2973560" cy="3011066"/>
          </a:xfrm>
          <a:custGeom>
            <a:avLst/>
            <a:gdLst/>
            <a:ahLst/>
            <a:cxnLst>
              <a:cxn ang="0">
                <a:pos x="wd2" y="hd2"/>
              </a:cxn>
              <a:cxn ang="5400000">
                <a:pos x="wd2" y="hd2"/>
              </a:cxn>
              <a:cxn ang="10800000">
                <a:pos x="wd2" y="hd2"/>
              </a:cxn>
              <a:cxn ang="16200000">
                <a:pos x="wd2" y="hd2"/>
              </a:cxn>
            </a:cxnLst>
            <a:rect l="0" t="0" r="r" b="b"/>
            <a:pathLst>
              <a:path w="21122" h="21437" fill="norm" stroke="1" extrusionOk="0">
                <a:moveTo>
                  <a:pt x="10546" y="0"/>
                </a:moveTo>
                <a:cubicBezTo>
                  <a:pt x="9061" y="2"/>
                  <a:pt x="7533" y="172"/>
                  <a:pt x="6695" y="508"/>
                </a:cubicBezTo>
                <a:cubicBezTo>
                  <a:pt x="5593" y="950"/>
                  <a:pt x="5266" y="1565"/>
                  <a:pt x="5150" y="3413"/>
                </a:cubicBezTo>
                <a:lnTo>
                  <a:pt x="5048" y="4987"/>
                </a:lnTo>
                <a:lnTo>
                  <a:pt x="3842" y="5120"/>
                </a:lnTo>
                <a:cubicBezTo>
                  <a:pt x="1502" y="5377"/>
                  <a:pt x="493" y="6473"/>
                  <a:pt x="101" y="9180"/>
                </a:cubicBezTo>
                <a:cubicBezTo>
                  <a:pt x="-296" y="11916"/>
                  <a:pt x="513" y="14935"/>
                  <a:pt x="1851" y="15701"/>
                </a:cubicBezTo>
                <a:cubicBezTo>
                  <a:pt x="2234" y="15920"/>
                  <a:pt x="2914" y="16077"/>
                  <a:pt x="3749" y="16136"/>
                </a:cubicBezTo>
                <a:lnTo>
                  <a:pt x="5048" y="16227"/>
                </a:lnTo>
                <a:lnTo>
                  <a:pt x="5147" y="17524"/>
                </a:lnTo>
                <a:cubicBezTo>
                  <a:pt x="5262" y="19061"/>
                  <a:pt x="5606" y="19797"/>
                  <a:pt x="6478" y="20366"/>
                </a:cubicBezTo>
                <a:cubicBezTo>
                  <a:pt x="7102" y="20774"/>
                  <a:pt x="8482" y="21238"/>
                  <a:pt x="9531" y="21389"/>
                </a:cubicBezTo>
                <a:cubicBezTo>
                  <a:pt x="10980" y="21598"/>
                  <a:pt x="13483" y="21097"/>
                  <a:pt x="14633" y="20369"/>
                </a:cubicBezTo>
                <a:cubicBezTo>
                  <a:pt x="15515" y="19811"/>
                  <a:pt x="15851" y="19104"/>
                  <a:pt x="15978" y="17532"/>
                </a:cubicBezTo>
                <a:lnTo>
                  <a:pt x="16082" y="16227"/>
                </a:lnTo>
                <a:lnTo>
                  <a:pt x="17376" y="16139"/>
                </a:lnTo>
                <a:cubicBezTo>
                  <a:pt x="19133" y="16018"/>
                  <a:pt x="19640" y="15709"/>
                  <a:pt x="20291" y="14370"/>
                </a:cubicBezTo>
                <a:cubicBezTo>
                  <a:pt x="21103" y="12700"/>
                  <a:pt x="21304" y="11128"/>
                  <a:pt x="20962" y="9112"/>
                </a:cubicBezTo>
                <a:cubicBezTo>
                  <a:pt x="20634" y="7176"/>
                  <a:pt x="20085" y="5992"/>
                  <a:pt x="19299" y="5532"/>
                </a:cubicBezTo>
                <a:cubicBezTo>
                  <a:pt x="18950" y="5328"/>
                  <a:pt x="18234" y="5161"/>
                  <a:pt x="17410" y="5094"/>
                </a:cubicBezTo>
                <a:lnTo>
                  <a:pt x="16082" y="4987"/>
                </a:lnTo>
                <a:lnTo>
                  <a:pt x="15964" y="3656"/>
                </a:lnTo>
                <a:cubicBezTo>
                  <a:pt x="15796" y="1798"/>
                  <a:pt x="15422" y="1158"/>
                  <a:pt x="14129" y="500"/>
                </a:cubicBezTo>
                <a:cubicBezTo>
                  <a:pt x="13470" y="165"/>
                  <a:pt x="12030" y="-2"/>
                  <a:pt x="10546" y="0"/>
                </a:cubicBezTo>
                <a:close/>
              </a:path>
            </a:pathLst>
          </a:custGeom>
          <a:ln w="12700">
            <a:miter lim="400000"/>
          </a:ln>
        </p:spPr>
      </p:pic>
      <p:pic>
        <p:nvPicPr>
          <p:cNvPr id="551" name="Image" descr="Image"/>
          <p:cNvPicPr>
            <a:picLocks noChangeAspect="1"/>
          </p:cNvPicPr>
          <p:nvPr/>
        </p:nvPicPr>
        <p:blipFill>
          <a:blip r:embed="rId9">
            <a:extLst/>
          </a:blip>
          <a:stretch>
            <a:fillRect/>
          </a:stretch>
        </p:blipFill>
        <p:spPr>
          <a:xfrm>
            <a:off x="240817" y="256316"/>
            <a:ext cx="3803641" cy="5344693"/>
          </a:xfrm>
          <a:prstGeom prst="rect">
            <a:avLst/>
          </a:prstGeom>
          <a:ln w="12700">
            <a:miter lim="400000"/>
          </a:ln>
        </p:spPr>
      </p:pic>
      <p:pic>
        <p:nvPicPr>
          <p:cNvPr id="552" name="Image" descr="Image"/>
          <p:cNvPicPr>
            <a:picLocks noChangeAspect="1"/>
          </p:cNvPicPr>
          <p:nvPr/>
        </p:nvPicPr>
        <p:blipFill>
          <a:blip r:embed="rId10">
            <a:extLst/>
          </a:blip>
          <a:stretch>
            <a:fillRect/>
          </a:stretch>
        </p:blipFill>
        <p:spPr>
          <a:xfrm>
            <a:off x="4091040" y="123801"/>
            <a:ext cx="4591892" cy="5609722"/>
          </a:xfrm>
          <a:prstGeom prst="rect">
            <a:avLst/>
          </a:prstGeom>
          <a:ln w="12700">
            <a:miter lim="400000"/>
          </a:ln>
        </p:spPr>
      </p:pic>
      <p:pic>
        <p:nvPicPr>
          <p:cNvPr id="553" name="Image" descr="Image"/>
          <p:cNvPicPr>
            <a:picLocks noChangeAspect="1"/>
          </p:cNvPicPr>
          <p:nvPr/>
        </p:nvPicPr>
        <p:blipFill>
          <a:blip r:embed="rId11">
            <a:extLst/>
          </a:blip>
          <a:stretch>
            <a:fillRect/>
          </a:stretch>
        </p:blipFill>
        <p:spPr>
          <a:xfrm>
            <a:off x="8735864" y="291250"/>
            <a:ext cx="3550881" cy="5331994"/>
          </a:xfrm>
          <a:prstGeom prst="rect">
            <a:avLst/>
          </a:prstGeom>
          <a:ln w="12700">
            <a:solidFill>
              <a:srgbClr val="000000"/>
            </a:solidFill>
            <a:miter lim="400000"/>
          </a:ln>
        </p:spPr>
      </p:pic>
      <p:pic>
        <p:nvPicPr>
          <p:cNvPr id="554" name="Image" descr="Image"/>
          <p:cNvPicPr>
            <a:picLocks noChangeAspect="1"/>
          </p:cNvPicPr>
          <p:nvPr/>
        </p:nvPicPr>
        <p:blipFill>
          <a:blip r:embed="rId12">
            <a:extLst/>
          </a:blip>
          <a:srcRect l="17662" t="11354" r="14847" b="9555"/>
          <a:stretch>
            <a:fillRect/>
          </a:stretch>
        </p:blipFill>
        <p:spPr>
          <a:xfrm>
            <a:off x="13367154" y="8369822"/>
            <a:ext cx="4881844" cy="4439052"/>
          </a:xfrm>
          <a:custGeom>
            <a:avLst/>
            <a:gdLst/>
            <a:ahLst/>
            <a:cxnLst>
              <a:cxn ang="0">
                <a:pos x="wd2" y="hd2"/>
              </a:cxn>
              <a:cxn ang="5400000">
                <a:pos x="wd2" y="hd2"/>
              </a:cxn>
              <a:cxn ang="10800000">
                <a:pos x="wd2" y="hd2"/>
              </a:cxn>
              <a:cxn ang="16200000">
                <a:pos x="wd2" y="hd2"/>
              </a:cxn>
            </a:cxnLst>
            <a:rect l="0" t="0" r="r" b="b"/>
            <a:pathLst>
              <a:path w="21597" h="21541" fill="norm" stroke="1" extrusionOk="0">
                <a:moveTo>
                  <a:pt x="4361" y="0"/>
                </a:moveTo>
                <a:cubicBezTo>
                  <a:pt x="4305" y="1"/>
                  <a:pt x="3559" y="288"/>
                  <a:pt x="2701" y="637"/>
                </a:cubicBezTo>
                <a:lnTo>
                  <a:pt x="1140" y="1273"/>
                </a:lnTo>
                <a:lnTo>
                  <a:pt x="1121" y="3268"/>
                </a:lnTo>
                <a:lnTo>
                  <a:pt x="1102" y="5263"/>
                </a:lnTo>
                <a:lnTo>
                  <a:pt x="1641" y="5475"/>
                </a:lnTo>
                <a:cubicBezTo>
                  <a:pt x="1938" y="5592"/>
                  <a:pt x="2631" y="5867"/>
                  <a:pt x="3182" y="6087"/>
                </a:cubicBezTo>
                <a:cubicBezTo>
                  <a:pt x="3734" y="6307"/>
                  <a:pt x="4253" y="6491"/>
                  <a:pt x="4334" y="6496"/>
                </a:cubicBezTo>
                <a:cubicBezTo>
                  <a:pt x="4416" y="6501"/>
                  <a:pt x="4858" y="6386"/>
                  <a:pt x="5317" y="6240"/>
                </a:cubicBezTo>
                <a:lnTo>
                  <a:pt x="6153" y="5972"/>
                </a:lnTo>
                <a:lnTo>
                  <a:pt x="6153" y="3274"/>
                </a:lnTo>
                <a:lnTo>
                  <a:pt x="6153" y="576"/>
                </a:lnTo>
                <a:lnTo>
                  <a:pt x="5307" y="285"/>
                </a:lnTo>
                <a:cubicBezTo>
                  <a:pt x="4842" y="126"/>
                  <a:pt x="4416" y="-2"/>
                  <a:pt x="4361" y="0"/>
                </a:cubicBezTo>
                <a:close/>
                <a:moveTo>
                  <a:pt x="14321" y="1053"/>
                </a:moveTo>
                <a:cubicBezTo>
                  <a:pt x="13877" y="1053"/>
                  <a:pt x="13594" y="1369"/>
                  <a:pt x="13520" y="1947"/>
                </a:cubicBezTo>
                <a:lnTo>
                  <a:pt x="13464" y="2396"/>
                </a:lnTo>
                <a:lnTo>
                  <a:pt x="12983" y="2396"/>
                </a:lnTo>
                <a:lnTo>
                  <a:pt x="12502" y="2396"/>
                </a:lnTo>
                <a:lnTo>
                  <a:pt x="12478" y="2084"/>
                </a:lnTo>
                <a:cubicBezTo>
                  <a:pt x="12446" y="1667"/>
                  <a:pt x="12615" y="1396"/>
                  <a:pt x="12927" y="1363"/>
                </a:cubicBezTo>
                <a:cubicBezTo>
                  <a:pt x="13237" y="1331"/>
                  <a:pt x="13260" y="1107"/>
                  <a:pt x="12957" y="1069"/>
                </a:cubicBezTo>
                <a:cubicBezTo>
                  <a:pt x="12681" y="1034"/>
                  <a:pt x="12331" y="1194"/>
                  <a:pt x="12228" y="1404"/>
                </a:cubicBezTo>
                <a:cubicBezTo>
                  <a:pt x="12184" y="1495"/>
                  <a:pt x="12127" y="1757"/>
                  <a:pt x="12102" y="1983"/>
                </a:cubicBezTo>
                <a:cubicBezTo>
                  <a:pt x="12060" y="2358"/>
                  <a:pt x="12038" y="2397"/>
                  <a:pt x="11852" y="2421"/>
                </a:cubicBezTo>
                <a:cubicBezTo>
                  <a:pt x="11711" y="2438"/>
                  <a:pt x="11647" y="2493"/>
                  <a:pt x="11647" y="2598"/>
                </a:cubicBezTo>
                <a:cubicBezTo>
                  <a:pt x="11647" y="2703"/>
                  <a:pt x="11711" y="2757"/>
                  <a:pt x="11852" y="2775"/>
                </a:cubicBezTo>
                <a:lnTo>
                  <a:pt x="12056" y="2802"/>
                </a:lnTo>
                <a:lnTo>
                  <a:pt x="12077" y="4000"/>
                </a:lnTo>
                <a:lnTo>
                  <a:pt x="12097" y="5200"/>
                </a:lnTo>
                <a:lnTo>
                  <a:pt x="12277" y="5200"/>
                </a:lnTo>
                <a:lnTo>
                  <a:pt x="12460" y="5200"/>
                </a:lnTo>
                <a:lnTo>
                  <a:pt x="12481" y="4000"/>
                </a:lnTo>
                <a:lnTo>
                  <a:pt x="12502" y="2802"/>
                </a:lnTo>
                <a:lnTo>
                  <a:pt x="12983" y="2802"/>
                </a:lnTo>
                <a:lnTo>
                  <a:pt x="13466" y="2802"/>
                </a:lnTo>
                <a:lnTo>
                  <a:pt x="13487" y="4000"/>
                </a:lnTo>
                <a:lnTo>
                  <a:pt x="13506" y="5200"/>
                </a:lnTo>
                <a:lnTo>
                  <a:pt x="13689" y="5200"/>
                </a:lnTo>
                <a:lnTo>
                  <a:pt x="13872" y="5200"/>
                </a:lnTo>
                <a:lnTo>
                  <a:pt x="13891" y="4000"/>
                </a:lnTo>
                <a:lnTo>
                  <a:pt x="13912" y="2802"/>
                </a:lnTo>
                <a:lnTo>
                  <a:pt x="14191" y="2777"/>
                </a:lnTo>
                <a:cubicBezTo>
                  <a:pt x="14406" y="2757"/>
                  <a:pt x="14469" y="2716"/>
                  <a:pt x="14469" y="2598"/>
                </a:cubicBezTo>
                <a:cubicBezTo>
                  <a:pt x="14469" y="2480"/>
                  <a:pt x="14406" y="2440"/>
                  <a:pt x="14191" y="2421"/>
                </a:cubicBezTo>
                <a:cubicBezTo>
                  <a:pt x="13927" y="2397"/>
                  <a:pt x="13911" y="2379"/>
                  <a:pt x="13889" y="2084"/>
                </a:cubicBezTo>
                <a:cubicBezTo>
                  <a:pt x="13856" y="1641"/>
                  <a:pt x="14031" y="1379"/>
                  <a:pt x="14360" y="1379"/>
                </a:cubicBezTo>
                <a:cubicBezTo>
                  <a:pt x="14568" y="1379"/>
                  <a:pt x="14618" y="1348"/>
                  <a:pt x="14618" y="1217"/>
                </a:cubicBezTo>
                <a:cubicBezTo>
                  <a:pt x="14618" y="1082"/>
                  <a:pt x="14567" y="1053"/>
                  <a:pt x="14321" y="1053"/>
                </a:cubicBezTo>
                <a:close/>
                <a:moveTo>
                  <a:pt x="15136" y="1175"/>
                </a:moveTo>
                <a:cubicBezTo>
                  <a:pt x="14998" y="1175"/>
                  <a:pt x="14946" y="1224"/>
                  <a:pt x="14927" y="1369"/>
                </a:cubicBezTo>
                <a:cubicBezTo>
                  <a:pt x="14913" y="1476"/>
                  <a:pt x="14946" y="1595"/>
                  <a:pt x="15001" y="1633"/>
                </a:cubicBezTo>
                <a:cubicBezTo>
                  <a:pt x="15138" y="1729"/>
                  <a:pt x="15181" y="1720"/>
                  <a:pt x="15283" y="1585"/>
                </a:cubicBezTo>
                <a:cubicBezTo>
                  <a:pt x="15426" y="1396"/>
                  <a:pt x="15346" y="1175"/>
                  <a:pt x="15136" y="1175"/>
                </a:cubicBezTo>
                <a:close/>
                <a:moveTo>
                  <a:pt x="9674" y="1273"/>
                </a:moveTo>
                <a:cubicBezTo>
                  <a:pt x="9308" y="1274"/>
                  <a:pt x="8946" y="1379"/>
                  <a:pt x="8675" y="1585"/>
                </a:cubicBezTo>
                <a:cubicBezTo>
                  <a:pt x="8248" y="1908"/>
                  <a:pt x="8061" y="2357"/>
                  <a:pt x="8023" y="3147"/>
                </a:cubicBezTo>
                <a:cubicBezTo>
                  <a:pt x="7973" y="4183"/>
                  <a:pt x="8250" y="4788"/>
                  <a:pt x="8929" y="5126"/>
                </a:cubicBezTo>
                <a:cubicBezTo>
                  <a:pt x="9545" y="5433"/>
                  <a:pt x="10387" y="5279"/>
                  <a:pt x="10845" y="4778"/>
                </a:cubicBezTo>
                <a:cubicBezTo>
                  <a:pt x="11573" y="3980"/>
                  <a:pt x="11485" y="2153"/>
                  <a:pt x="10690" y="1577"/>
                </a:cubicBezTo>
                <a:cubicBezTo>
                  <a:pt x="10408" y="1373"/>
                  <a:pt x="10039" y="1272"/>
                  <a:pt x="9674" y="1273"/>
                </a:cubicBezTo>
                <a:close/>
                <a:moveTo>
                  <a:pt x="9642" y="1652"/>
                </a:moveTo>
                <a:cubicBezTo>
                  <a:pt x="10452" y="1652"/>
                  <a:pt x="10945" y="2264"/>
                  <a:pt x="10948" y="3274"/>
                </a:cubicBezTo>
                <a:cubicBezTo>
                  <a:pt x="10950" y="3917"/>
                  <a:pt x="10742" y="4446"/>
                  <a:pt x="10379" y="4724"/>
                </a:cubicBezTo>
                <a:cubicBezTo>
                  <a:pt x="10246" y="4826"/>
                  <a:pt x="9921" y="4911"/>
                  <a:pt x="9658" y="4911"/>
                </a:cubicBezTo>
                <a:cubicBezTo>
                  <a:pt x="9263" y="4911"/>
                  <a:pt x="9117" y="4842"/>
                  <a:pt x="8822" y="4520"/>
                </a:cubicBezTo>
                <a:cubicBezTo>
                  <a:pt x="7909" y="3522"/>
                  <a:pt x="8444" y="1652"/>
                  <a:pt x="9642" y="1652"/>
                </a:cubicBezTo>
                <a:close/>
                <a:moveTo>
                  <a:pt x="17107" y="2397"/>
                </a:moveTo>
                <a:cubicBezTo>
                  <a:pt x="17008" y="2400"/>
                  <a:pt x="16898" y="2414"/>
                  <a:pt x="16784" y="2442"/>
                </a:cubicBezTo>
                <a:cubicBezTo>
                  <a:pt x="16072" y="2614"/>
                  <a:pt x="15773" y="3097"/>
                  <a:pt x="15819" y="3992"/>
                </a:cubicBezTo>
                <a:cubicBezTo>
                  <a:pt x="15851" y="4624"/>
                  <a:pt x="15998" y="4911"/>
                  <a:pt x="16403" y="5138"/>
                </a:cubicBezTo>
                <a:cubicBezTo>
                  <a:pt x="16876" y="5402"/>
                  <a:pt x="17662" y="5284"/>
                  <a:pt x="17662" y="4949"/>
                </a:cubicBezTo>
                <a:cubicBezTo>
                  <a:pt x="17662" y="4815"/>
                  <a:pt x="17631" y="4790"/>
                  <a:pt x="17531" y="4838"/>
                </a:cubicBezTo>
                <a:cubicBezTo>
                  <a:pt x="17278" y="4958"/>
                  <a:pt x="16912" y="4972"/>
                  <a:pt x="16691" y="4872"/>
                </a:cubicBezTo>
                <a:cubicBezTo>
                  <a:pt x="16325" y="4706"/>
                  <a:pt x="16177" y="4427"/>
                  <a:pt x="16177" y="3907"/>
                </a:cubicBezTo>
                <a:cubicBezTo>
                  <a:pt x="16177" y="3341"/>
                  <a:pt x="16370" y="2962"/>
                  <a:pt x="16746" y="2790"/>
                </a:cubicBezTo>
                <a:cubicBezTo>
                  <a:pt x="16992" y="2677"/>
                  <a:pt x="17136" y="2682"/>
                  <a:pt x="17538" y="2813"/>
                </a:cubicBezTo>
                <a:cubicBezTo>
                  <a:pt x="17646" y="2849"/>
                  <a:pt x="17668" y="2818"/>
                  <a:pt x="17648" y="2669"/>
                </a:cubicBezTo>
                <a:cubicBezTo>
                  <a:pt x="17625" y="2490"/>
                  <a:pt x="17407" y="2390"/>
                  <a:pt x="17107" y="2397"/>
                </a:cubicBezTo>
                <a:close/>
                <a:moveTo>
                  <a:pt x="19113" y="2415"/>
                </a:moveTo>
                <a:cubicBezTo>
                  <a:pt x="18896" y="2421"/>
                  <a:pt x="18688" y="2474"/>
                  <a:pt x="18567" y="2573"/>
                </a:cubicBezTo>
                <a:cubicBezTo>
                  <a:pt x="18174" y="2894"/>
                  <a:pt x="18071" y="3138"/>
                  <a:pt x="18047" y="3803"/>
                </a:cubicBezTo>
                <a:cubicBezTo>
                  <a:pt x="18020" y="4541"/>
                  <a:pt x="18157" y="4897"/>
                  <a:pt x="18558" y="5132"/>
                </a:cubicBezTo>
                <a:cubicBezTo>
                  <a:pt x="19045" y="5418"/>
                  <a:pt x="20036" y="5248"/>
                  <a:pt x="20036" y="4878"/>
                </a:cubicBezTo>
                <a:cubicBezTo>
                  <a:pt x="20036" y="4679"/>
                  <a:pt x="20037" y="4680"/>
                  <a:pt x="19767" y="4834"/>
                </a:cubicBezTo>
                <a:cubicBezTo>
                  <a:pt x="19651" y="4900"/>
                  <a:pt x="19410" y="4955"/>
                  <a:pt x="19232" y="4955"/>
                </a:cubicBezTo>
                <a:cubicBezTo>
                  <a:pt x="18962" y="4955"/>
                  <a:pt x="18866" y="4910"/>
                  <a:pt x="18651" y="4674"/>
                </a:cubicBezTo>
                <a:cubicBezTo>
                  <a:pt x="18457" y="4462"/>
                  <a:pt x="18399" y="4335"/>
                  <a:pt x="18417" y="4165"/>
                </a:cubicBezTo>
                <a:lnTo>
                  <a:pt x="18442" y="3940"/>
                </a:lnTo>
                <a:lnTo>
                  <a:pt x="19313" y="3917"/>
                </a:lnTo>
                <a:lnTo>
                  <a:pt x="20185" y="3894"/>
                </a:lnTo>
                <a:lnTo>
                  <a:pt x="20185" y="3613"/>
                </a:lnTo>
                <a:cubicBezTo>
                  <a:pt x="20185" y="3168"/>
                  <a:pt x="19976" y="2690"/>
                  <a:pt x="19713" y="2540"/>
                </a:cubicBezTo>
                <a:cubicBezTo>
                  <a:pt x="19554" y="2449"/>
                  <a:pt x="19329" y="2409"/>
                  <a:pt x="19113" y="2415"/>
                </a:cubicBezTo>
                <a:close/>
                <a:moveTo>
                  <a:pt x="14915" y="2436"/>
                </a:moveTo>
                <a:lnTo>
                  <a:pt x="14915" y="3819"/>
                </a:lnTo>
                <a:lnTo>
                  <a:pt x="14915" y="5200"/>
                </a:lnTo>
                <a:lnTo>
                  <a:pt x="15099" y="5200"/>
                </a:lnTo>
                <a:lnTo>
                  <a:pt x="15285" y="5200"/>
                </a:lnTo>
                <a:lnTo>
                  <a:pt x="15285" y="3819"/>
                </a:lnTo>
                <a:lnTo>
                  <a:pt x="15285" y="2436"/>
                </a:lnTo>
                <a:lnTo>
                  <a:pt x="15099" y="2436"/>
                </a:lnTo>
                <a:lnTo>
                  <a:pt x="14915" y="2436"/>
                </a:lnTo>
                <a:close/>
                <a:moveTo>
                  <a:pt x="19121" y="2744"/>
                </a:moveTo>
                <a:cubicBezTo>
                  <a:pt x="19240" y="2740"/>
                  <a:pt x="19414" y="2781"/>
                  <a:pt x="19506" y="2835"/>
                </a:cubicBezTo>
                <a:cubicBezTo>
                  <a:pt x="19689" y="2942"/>
                  <a:pt x="19843" y="3295"/>
                  <a:pt x="19783" y="3466"/>
                </a:cubicBezTo>
                <a:cubicBezTo>
                  <a:pt x="19738" y="3596"/>
                  <a:pt x="18514" y="3620"/>
                  <a:pt x="18442" y="3493"/>
                </a:cubicBezTo>
                <a:cubicBezTo>
                  <a:pt x="18326" y="3288"/>
                  <a:pt x="18810" y="2754"/>
                  <a:pt x="19121" y="2744"/>
                </a:cubicBezTo>
                <a:close/>
                <a:moveTo>
                  <a:pt x="19627" y="10775"/>
                </a:moveTo>
                <a:cubicBezTo>
                  <a:pt x="19439" y="10780"/>
                  <a:pt x="19062" y="10852"/>
                  <a:pt x="18293" y="10998"/>
                </a:cubicBezTo>
                <a:lnTo>
                  <a:pt x="17327" y="11181"/>
                </a:lnTo>
                <a:lnTo>
                  <a:pt x="17308" y="13065"/>
                </a:lnTo>
                <a:lnTo>
                  <a:pt x="17288" y="14948"/>
                </a:lnTo>
                <a:lnTo>
                  <a:pt x="17531" y="14997"/>
                </a:lnTo>
                <a:cubicBezTo>
                  <a:pt x="17664" y="15023"/>
                  <a:pt x="18107" y="15111"/>
                  <a:pt x="18516" y="15193"/>
                </a:cubicBezTo>
                <a:cubicBezTo>
                  <a:pt x="19587" y="15409"/>
                  <a:pt x="19798" y="15406"/>
                  <a:pt x="19827" y="15180"/>
                </a:cubicBezTo>
                <a:cubicBezTo>
                  <a:pt x="19849" y="15009"/>
                  <a:pt x="19892" y="14996"/>
                  <a:pt x="20477" y="14973"/>
                </a:cubicBezTo>
                <a:cubicBezTo>
                  <a:pt x="21031" y="14952"/>
                  <a:pt x="21122" y="14927"/>
                  <a:pt x="21272" y="14750"/>
                </a:cubicBezTo>
                <a:cubicBezTo>
                  <a:pt x="21365" y="14640"/>
                  <a:pt x="21477" y="14550"/>
                  <a:pt x="21520" y="14550"/>
                </a:cubicBezTo>
                <a:cubicBezTo>
                  <a:pt x="21571" y="14550"/>
                  <a:pt x="21597" y="14028"/>
                  <a:pt x="21597" y="13005"/>
                </a:cubicBezTo>
                <a:cubicBezTo>
                  <a:pt x="21597" y="11747"/>
                  <a:pt x="21578" y="11461"/>
                  <a:pt x="21495" y="11461"/>
                </a:cubicBezTo>
                <a:cubicBezTo>
                  <a:pt x="21439" y="11461"/>
                  <a:pt x="21352" y="11407"/>
                  <a:pt x="21302" y="11341"/>
                </a:cubicBezTo>
                <a:cubicBezTo>
                  <a:pt x="21238" y="11256"/>
                  <a:pt x="21017" y="11215"/>
                  <a:pt x="20531" y="11199"/>
                </a:cubicBezTo>
                <a:cubicBezTo>
                  <a:pt x="19857" y="11176"/>
                  <a:pt x="19852" y="11174"/>
                  <a:pt x="19829" y="10960"/>
                </a:cubicBezTo>
                <a:cubicBezTo>
                  <a:pt x="19816" y="10833"/>
                  <a:pt x="19815" y="10770"/>
                  <a:pt x="19627" y="10775"/>
                </a:cubicBezTo>
                <a:close/>
                <a:moveTo>
                  <a:pt x="13886" y="10973"/>
                </a:moveTo>
                <a:cubicBezTo>
                  <a:pt x="13712" y="10973"/>
                  <a:pt x="12313" y="11221"/>
                  <a:pt x="11814" y="11341"/>
                </a:cubicBezTo>
                <a:lnTo>
                  <a:pt x="11647" y="11382"/>
                </a:lnTo>
                <a:lnTo>
                  <a:pt x="11647" y="13198"/>
                </a:lnTo>
                <a:lnTo>
                  <a:pt x="11647" y="15014"/>
                </a:lnTo>
                <a:lnTo>
                  <a:pt x="12632" y="15195"/>
                </a:lnTo>
                <a:cubicBezTo>
                  <a:pt x="13173" y="15294"/>
                  <a:pt x="13648" y="15388"/>
                  <a:pt x="13689" y="15403"/>
                </a:cubicBezTo>
                <a:cubicBezTo>
                  <a:pt x="13943" y="15498"/>
                  <a:pt x="14088" y="15435"/>
                  <a:pt x="14110" y="15220"/>
                </a:cubicBezTo>
                <a:lnTo>
                  <a:pt x="14135" y="14997"/>
                </a:lnTo>
                <a:lnTo>
                  <a:pt x="14969" y="14973"/>
                </a:lnTo>
                <a:lnTo>
                  <a:pt x="15805" y="14950"/>
                </a:lnTo>
                <a:lnTo>
                  <a:pt x="15805" y="13167"/>
                </a:lnTo>
                <a:lnTo>
                  <a:pt x="15805" y="11384"/>
                </a:lnTo>
                <a:lnTo>
                  <a:pt x="14969" y="11360"/>
                </a:lnTo>
                <a:cubicBezTo>
                  <a:pt x="14167" y="11338"/>
                  <a:pt x="14133" y="11330"/>
                  <a:pt x="14110" y="11154"/>
                </a:cubicBezTo>
                <a:cubicBezTo>
                  <a:pt x="14092" y="11016"/>
                  <a:pt x="14038" y="10973"/>
                  <a:pt x="13886" y="10973"/>
                </a:cubicBezTo>
                <a:close/>
                <a:moveTo>
                  <a:pt x="8135" y="11054"/>
                </a:moveTo>
                <a:cubicBezTo>
                  <a:pt x="8086" y="11054"/>
                  <a:pt x="7580" y="11145"/>
                  <a:pt x="7010" y="11256"/>
                </a:cubicBezTo>
                <a:cubicBezTo>
                  <a:pt x="6440" y="11368"/>
                  <a:pt x="5949" y="11461"/>
                  <a:pt x="5916" y="11461"/>
                </a:cubicBezTo>
                <a:cubicBezTo>
                  <a:pt x="5883" y="11461"/>
                  <a:pt x="5856" y="12262"/>
                  <a:pt x="5857" y="13242"/>
                </a:cubicBezTo>
                <a:lnTo>
                  <a:pt x="5857" y="15024"/>
                </a:lnTo>
                <a:lnTo>
                  <a:pt x="6394" y="15122"/>
                </a:lnTo>
                <a:cubicBezTo>
                  <a:pt x="6690" y="15176"/>
                  <a:pt x="7150" y="15266"/>
                  <a:pt x="7416" y="15324"/>
                </a:cubicBezTo>
                <a:cubicBezTo>
                  <a:pt x="8155" y="15484"/>
                  <a:pt x="8232" y="15476"/>
                  <a:pt x="8232" y="15245"/>
                </a:cubicBezTo>
                <a:cubicBezTo>
                  <a:pt x="8232" y="14984"/>
                  <a:pt x="8272" y="14966"/>
                  <a:pt x="8847" y="14948"/>
                </a:cubicBezTo>
                <a:cubicBezTo>
                  <a:pt x="9115" y="14940"/>
                  <a:pt x="9367" y="14911"/>
                  <a:pt x="9408" y="14883"/>
                </a:cubicBezTo>
                <a:cubicBezTo>
                  <a:pt x="9450" y="14855"/>
                  <a:pt x="9495" y="14667"/>
                  <a:pt x="9509" y="14467"/>
                </a:cubicBezTo>
                <a:cubicBezTo>
                  <a:pt x="9531" y="14121"/>
                  <a:pt x="9543" y="14100"/>
                  <a:pt x="9774" y="14076"/>
                </a:cubicBezTo>
                <a:lnTo>
                  <a:pt x="10018" y="14051"/>
                </a:lnTo>
                <a:lnTo>
                  <a:pt x="9997" y="12776"/>
                </a:lnTo>
                <a:lnTo>
                  <a:pt x="9977" y="11501"/>
                </a:lnTo>
                <a:lnTo>
                  <a:pt x="9333" y="11478"/>
                </a:lnTo>
                <a:lnTo>
                  <a:pt x="8687" y="11453"/>
                </a:lnTo>
                <a:lnTo>
                  <a:pt x="8664" y="11723"/>
                </a:lnTo>
                <a:cubicBezTo>
                  <a:pt x="8644" y="11947"/>
                  <a:pt x="8611" y="11988"/>
                  <a:pt x="8455" y="11988"/>
                </a:cubicBezTo>
                <a:cubicBezTo>
                  <a:pt x="8281" y="11988"/>
                  <a:pt x="8269" y="11958"/>
                  <a:pt x="8248" y="11520"/>
                </a:cubicBezTo>
                <a:cubicBezTo>
                  <a:pt x="8234" y="11224"/>
                  <a:pt x="8192" y="11054"/>
                  <a:pt x="8135" y="11054"/>
                </a:cubicBezTo>
                <a:close/>
                <a:moveTo>
                  <a:pt x="2226" y="11075"/>
                </a:moveTo>
                <a:cubicBezTo>
                  <a:pt x="2075" y="11081"/>
                  <a:pt x="1763" y="11150"/>
                  <a:pt x="1104" y="11287"/>
                </a:cubicBezTo>
                <a:lnTo>
                  <a:pt x="27" y="11511"/>
                </a:lnTo>
                <a:lnTo>
                  <a:pt x="8" y="13234"/>
                </a:lnTo>
                <a:cubicBezTo>
                  <a:pt x="-3" y="14182"/>
                  <a:pt x="-3" y="14958"/>
                  <a:pt x="8" y="14960"/>
                </a:cubicBezTo>
                <a:cubicBezTo>
                  <a:pt x="19" y="14962"/>
                  <a:pt x="511" y="15068"/>
                  <a:pt x="1104" y="15195"/>
                </a:cubicBezTo>
                <a:cubicBezTo>
                  <a:pt x="2444" y="15483"/>
                  <a:pt x="2352" y="15477"/>
                  <a:pt x="2380" y="15260"/>
                </a:cubicBezTo>
                <a:cubicBezTo>
                  <a:pt x="2403" y="15085"/>
                  <a:pt x="2437" y="15077"/>
                  <a:pt x="3182" y="15058"/>
                </a:cubicBezTo>
                <a:cubicBezTo>
                  <a:pt x="3611" y="15047"/>
                  <a:pt x="4038" y="15018"/>
                  <a:pt x="4131" y="14995"/>
                </a:cubicBezTo>
                <a:lnTo>
                  <a:pt x="4299" y="14952"/>
                </a:lnTo>
                <a:lnTo>
                  <a:pt x="4280" y="13227"/>
                </a:lnTo>
                <a:lnTo>
                  <a:pt x="4261" y="11501"/>
                </a:lnTo>
                <a:lnTo>
                  <a:pt x="3332" y="11461"/>
                </a:lnTo>
                <a:cubicBezTo>
                  <a:pt x="2439" y="11422"/>
                  <a:pt x="2403" y="11413"/>
                  <a:pt x="2380" y="11237"/>
                </a:cubicBezTo>
                <a:cubicBezTo>
                  <a:pt x="2366" y="11127"/>
                  <a:pt x="2376" y="11070"/>
                  <a:pt x="2226" y="11075"/>
                </a:cubicBezTo>
                <a:close/>
                <a:moveTo>
                  <a:pt x="11038" y="17152"/>
                </a:moveTo>
                <a:cubicBezTo>
                  <a:pt x="10867" y="17152"/>
                  <a:pt x="9160" y="17460"/>
                  <a:pt x="8955" y="17527"/>
                </a:cubicBezTo>
                <a:cubicBezTo>
                  <a:pt x="8837" y="17566"/>
                  <a:pt x="8826" y="17723"/>
                  <a:pt x="8826" y="19351"/>
                </a:cubicBezTo>
                <a:cubicBezTo>
                  <a:pt x="8826" y="20332"/>
                  <a:pt x="8835" y="21137"/>
                  <a:pt x="8845" y="21140"/>
                </a:cubicBezTo>
                <a:cubicBezTo>
                  <a:pt x="8855" y="21143"/>
                  <a:pt x="9281" y="21231"/>
                  <a:pt x="9791" y="21335"/>
                </a:cubicBezTo>
                <a:cubicBezTo>
                  <a:pt x="11088" y="21598"/>
                  <a:pt x="11186" y="21595"/>
                  <a:pt x="11215" y="21317"/>
                </a:cubicBezTo>
                <a:lnTo>
                  <a:pt x="11240" y="21094"/>
                </a:lnTo>
                <a:lnTo>
                  <a:pt x="12074" y="21071"/>
                </a:lnTo>
                <a:lnTo>
                  <a:pt x="12909" y="21048"/>
                </a:lnTo>
                <a:lnTo>
                  <a:pt x="12909" y="19426"/>
                </a:lnTo>
                <a:cubicBezTo>
                  <a:pt x="12909" y="18533"/>
                  <a:pt x="12919" y="17774"/>
                  <a:pt x="12929" y="17741"/>
                </a:cubicBezTo>
                <a:cubicBezTo>
                  <a:pt x="12939" y="17707"/>
                  <a:pt x="12563" y="17661"/>
                  <a:pt x="12093" y="17639"/>
                </a:cubicBezTo>
                <a:lnTo>
                  <a:pt x="11240" y="17598"/>
                </a:lnTo>
                <a:lnTo>
                  <a:pt x="11215" y="17375"/>
                </a:lnTo>
                <a:cubicBezTo>
                  <a:pt x="11198" y="17211"/>
                  <a:pt x="11150" y="17152"/>
                  <a:pt x="11038" y="17152"/>
                </a:cubicBezTo>
                <a:close/>
                <a:moveTo>
                  <a:pt x="5024" y="17161"/>
                </a:moveTo>
                <a:cubicBezTo>
                  <a:pt x="4825" y="17172"/>
                  <a:pt x="4500" y="17239"/>
                  <a:pt x="3962" y="17342"/>
                </a:cubicBezTo>
                <a:lnTo>
                  <a:pt x="2998" y="17527"/>
                </a:lnTo>
                <a:lnTo>
                  <a:pt x="2977" y="19330"/>
                </a:lnTo>
                <a:cubicBezTo>
                  <a:pt x="2966" y="20322"/>
                  <a:pt x="2966" y="21138"/>
                  <a:pt x="2977" y="21140"/>
                </a:cubicBezTo>
                <a:cubicBezTo>
                  <a:pt x="2988" y="21142"/>
                  <a:pt x="3415" y="21230"/>
                  <a:pt x="3925" y="21335"/>
                </a:cubicBezTo>
                <a:cubicBezTo>
                  <a:pt x="4436" y="21439"/>
                  <a:pt x="4960" y="21528"/>
                  <a:pt x="5091" y="21533"/>
                </a:cubicBezTo>
                <a:lnTo>
                  <a:pt x="5282" y="21541"/>
                </a:lnTo>
                <a:lnTo>
                  <a:pt x="5330" y="21541"/>
                </a:lnTo>
                <a:lnTo>
                  <a:pt x="5351" y="21075"/>
                </a:lnTo>
                <a:lnTo>
                  <a:pt x="5374" y="20607"/>
                </a:lnTo>
                <a:lnTo>
                  <a:pt x="6209" y="20584"/>
                </a:lnTo>
                <a:lnTo>
                  <a:pt x="7043" y="20560"/>
                </a:lnTo>
                <a:lnTo>
                  <a:pt x="7043" y="19388"/>
                </a:lnTo>
                <a:lnTo>
                  <a:pt x="7043" y="18215"/>
                </a:lnTo>
                <a:lnTo>
                  <a:pt x="6209" y="18192"/>
                </a:lnTo>
                <a:lnTo>
                  <a:pt x="5374" y="18167"/>
                </a:lnTo>
                <a:lnTo>
                  <a:pt x="5351" y="17660"/>
                </a:lnTo>
                <a:cubicBezTo>
                  <a:pt x="5334" y="17279"/>
                  <a:pt x="5356" y="17143"/>
                  <a:pt x="5024" y="17161"/>
                </a:cubicBezTo>
                <a:close/>
                <a:moveTo>
                  <a:pt x="16879" y="17232"/>
                </a:moveTo>
                <a:cubicBezTo>
                  <a:pt x="16863" y="17232"/>
                  <a:pt x="16373" y="17325"/>
                  <a:pt x="15791" y="17437"/>
                </a:cubicBezTo>
                <a:cubicBezTo>
                  <a:pt x="15209" y="17548"/>
                  <a:pt x="14705" y="17639"/>
                  <a:pt x="14672" y="17639"/>
                </a:cubicBezTo>
                <a:cubicBezTo>
                  <a:pt x="14640" y="17639"/>
                  <a:pt x="14623" y="18434"/>
                  <a:pt x="14634" y="19407"/>
                </a:cubicBezTo>
                <a:lnTo>
                  <a:pt x="14655" y="21177"/>
                </a:lnTo>
                <a:lnTo>
                  <a:pt x="15545" y="21350"/>
                </a:lnTo>
                <a:cubicBezTo>
                  <a:pt x="16804" y="21597"/>
                  <a:pt x="16903" y="21594"/>
                  <a:pt x="16932" y="21317"/>
                </a:cubicBezTo>
                <a:cubicBezTo>
                  <a:pt x="16955" y="21102"/>
                  <a:pt x="16976" y="21092"/>
                  <a:pt x="17476" y="21048"/>
                </a:cubicBezTo>
                <a:cubicBezTo>
                  <a:pt x="18168" y="20986"/>
                  <a:pt x="18525" y="20850"/>
                  <a:pt x="18581" y="20624"/>
                </a:cubicBezTo>
                <a:cubicBezTo>
                  <a:pt x="18654" y="20323"/>
                  <a:pt x="18631" y="18208"/>
                  <a:pt x="18552" y="18047"/>
                </a:cubicBezTo>
                <a:cubicBezTo>
                  <a:pt x="18451" y="17840"/>
                  <a:pt x="18015" y="17697"/>
                  <a:pt x="17439" y="17683"/>
                </a:cubicBezTo>
                <a:cubicBezTo>
                  <a:pt x="16974" y="17672"/>
                  <a:pt x="16955" y="17663"/>
                  <a:pt x="16932" y="17452"/>
                </a:cubicBezTo>
                <a:cubicBezTo>
                  <a:pt x="16919" y="17332"/>
                  <a:pt x="16896" y="17232"/>
                  <a:pt x="16879" y="17232"/>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58" name="Image" descr="Image"/>
          <p:cNvPicPr>
            <a:picLocks noChangeAspect="1"/>
          </p:cNvPicPr>
          <p:nvPr/>
        </p:nvPicPr>
        <p:blipFill>
          <a:blip r:embed="rId3">
            <a:extLst/>
          </a:blip>
          <a:stretch>
            <a:fillRect/>
          </a:stretch>
        </p:blipFill>
        <p:spPr>
          <a:xfrm>
            <a:off x="717665" y="765903"/>
            <a:ext cx="4013201" cy="4923543"/>
          </a:xfrm>
          <a:prstGeom prst="rect">
            <a:avLst/>
          </a:prstGeom>
          <a:ln w="12700">
            <a:solidFill>
              <a:srgbClr val="000000"/>
            </a:solidFill>
            <a:miter lim="400000"/>
          </a:ln>
        </p:spPr>
      </p:pic>
      <p:pic>
        <p:nvPicPr>
          <p:cNvPr id="559" name="Image" descr="Image"/>
          <p:cNvPicPr>
            <a:picLocks noChangeAspect="1"/>
          </p:cNvPicPr>
          <p:nvPr/>
        </p:nvPicPr>
        <p:blipFill>
          <a:blip r:embed="rId4">
            <a:extLst/>
          </a:blip>
          <a:stretch>
            <a:fillRect/>
          </a:stretch>
        </p:blipFill>
        <p:spPr>
          <a:xfrm>
            <a:off x="9369434" y="608092"/>
            <a:ext cx="4013201" cy="5239165"/>
          </a:xfrm>
          <a:prstGeom prst="rect">
            <a:avLst/>
          </a:prstGeom>
          <a:ln w="12700">
            <a:miter lim="400000"/>
          </a:ln>
        </p:spPr>
      </p:pic>
      <p:pic>
        <p:nvPicPr>
          <p:cNvPr id="560" name="Image" descr="Image"/>
          <p:cNvPicPr>
            <a:picLocks noChangeAspect="1"/>
          </p:cNvPicPr>
          <p:nvPr/>
        </p:nvPicPr>
        <p:blipFill>
          <a:blip r:embed="rId5">
            <a:extLst/>
          </a:blip>
          <a:stretch>
            <a:fillRect/>
          </a:stretch>
        </p:blipFill>
        <p:spPr>
          <a:xfrm>
            <a:off x="5046725" y="687674"/>
            <a:ext cx="4013201" cy="50800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64" name="Image" descr="Image"/>
          <p:cNvPicPr>
            <a:picLocks noChangeAspect="1"/>
          </p:cNvPicPr>
          <p:nvPr/>
        </p:nvPicPr>
        <p:blipFill>
          <a:blip r:embed="rId3">
            <a:extLst/>
          </a:blip>
          <a:stretch>
            <a:fillRect/>
          </a:stretch>
        </p:blipFill>
        <p:spPr>
          <a:xfrm>
            <a:off x="717665" y="765903"/>
            <a:ext cx="4013201" cy="4923543"/>
          </a:xfrm>
          <a:prstGeom prst="rect">
            <a:avLst/>
          </a:prstGeom>
          <a:ln w="12700">
            <a:solidFill>
              <a:srgbClr val="000000"/>
            </a:solidFill>
            <a:miter lim="400000"/>
          </a:ln>
        </p:spPr>
      </p:pic>
      <p:pic>
        <p:nvPicPr>
          <p:cNvPr id="565" name="Image" descr="Image"/>
          <p:cNvPicPr>
            <a:picLocks noChangeAspect="1"/>
          </p:cNvPicPr>
          <p:nvPr/>
        </p:nvPicPr>
        <p:blipFill>
          <a:blip r:embed="rId4">
            <a:extLst/>
          </a:blip>
          <a:stretch>
            <a:fillRect/>
          </a:stretch>
        </p:blipFill>
        <p:spPr>
          <a:xfrm>
            <a:off x="9369434" y="608092"/>
            <a:ext cx="4013201" cy="5239165"/>
          </a:xfrm>
          <a:prstGeom prst="rect">
            <a:avLst/>
          </a:prstGeom>
          <a:ln w="12700">
            <a:miter lim="400000"/>
          </a:ln>
        </p:spPr>
      </p:pic>
      <p:pic>
        <p:nvPicPr>
          <p:cNvPr id="566" name="Image" descr="Image"/>
          <p:cNvPicPr>
            <a:picLocks noChangeAspect="1"/>
          </p:cNvPicPr>
          <p:nvPr/>
        </p:nvPicPr>
        <p:blipFill>
          <a:blip r:embed="rId5">
            <a:extLst/>
          </a:blip>
          <a:stretch>
            <a:fillRect/>
          </a:stretch>
        </p:blipFill>
        <p:spPr>
          <a:xfrm>
            <a:off x="5046725" y="687674"/>
            <a:ext cx="4013201" cy="5080001"/>
          </a:xfrm>
          <a:prstGeom prst="rect">
            <a:avLst/>
          </a:prstGeom>
          <a:ln w="12700">
            <a:miter lim="400000"/>
          </a:ln>
        </p:spPr>
      </p:pic>
      <p:sp>
        <p:nvSpPr>
          <p:cNvPr id="567" name="¡Compactación!"/>
          <p:cNvSpPr txBox="1"/>
          <p:nvPr/>
        </p:nvSpPr>
        <p:spPr>
          <a:xfrm>
            <a:off x="2749426" y="6792372"/>
            <a:ext cx="18885148" cy="1971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12000">
                <a:latin typeface="Helvetica"/>
                <a:ea typeface="Helvetica"/>
                <a:cs typeface="Helvetica"/>
                <a:sym typeface="Helvetica"/>
              </a:defRPr>
            </a:lvl1pPr>
          </a:lstStyle>
          <a:p>
            <a:pPr/>
            <a:r>
              <a:t>¡Compactación!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67" grpId="1"/>
    </p:bldLst>
  </p:timing>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1" name="Square"/>
          <p:cNvSpPr/>
          <p:nvPr/>
        </p:nvSpPr>
        <p:spPr>
          <a:xfrm>
            <a:off x="12530677" y="4493733"/>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2" name="Rectangle"/>
          <p:cNvSpPr/>
          <p:nvPr/>
        </p:nvSpPr>
        <p:spPr>
          <a:xfrm>
            <a:off x="16712644" y="616371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3" name="Rectangle"/>
          <p:cNvSpPr/>
          <p:nvPr/>
        </p:nvSpPr>
        <p:spPr>
          <a:xfrm>
            <a:off x="12912404" y="616371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4" name="Rectangle"/>
          <p:cNvSpPr/>
          <p:nvPr/>
        </p:nvSpPr>
        <p:spPr>
          <a:xfrm>
            <a:off x="14179151" y="741118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5" name="Rectangle"/>
          <p:cNvSpPr/>
          <p:nvPr/>
        </p:nvSpPr>
        <p:spPr>
          <a:xfrm>
            <a:off x="12912404" y="865170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6" name="Rectangle"/>
          <p:cNvSpPr/>
          <p:nvPr/>
        </p:nvSpPr>
        <p:spPr>
          <a:xfrm>
            <a:off x="16712644" y="7411180"/>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7" name="Rectangle"/>
          <p:cNvSpPr/>
          <p:nvPr/>
        </p:nvSpPr>
        <p:spPr>
          <a:xfrm>
            <a:off x="16712644" y="8651700"/>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8" name="Square"/>
          <p:cNvSpPr/>
          <p:nvPr/>
        </p:nvSpPr>
        <p:spPr>
          <a:xfrm>
            <a:off x="6103975" y="4493733"/>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79" name="Rectangle"/>
          <p:cNvSpPr/>
          <p:nvPr/>
        </p:nvSpPr>
        <p:spPr>
          <a:xfrm>
            <a:off x="6485701" y="4916256"/>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0" name="Rectangle"/>
          <p:cNvSpPr/>
          <p:nvPr/>
        </p:nvSpPr>
        <p:spPr>
          <a:xfrm>
            <a:off x="7752449" y="4916256"/>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1" name="Rectangle"/>
          <p:cNvSpPr/>
          <p:nvPr/>
        </p:nvSpPr>
        <p:spPr>
          <a:xfrm>
            <a:off x="9019196" y="4916256"/>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2" name="Rectangle"/>
          <p:cNvSpPr/>
          <p:nvPr/>
        </p:nvSpPr>
        <p:spPr>
          <a:xfrm>
            <a:off x="10285944" y="4916256"/>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3" name="Rectangle"/>
          <p:cNvSpPr/>
          <p:nvPr/>
        </p:nvSpPr>
        <p:spPr>
          <a:xfrm>
            <a:off x="6485701" y="616371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4" name="Rectangle"/>
          <p:cNvSpPr/>
          <p:nvPr/>
        </p:nvSpPr>
        <p:spPr>
          <a:xfrm>
            <a:off x="6485701" y="7411180"/>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5" name="Rectangle"/>
          <p:cNvSpPr/>
          <p:nvPr/>
        </p:nvSpPr>
        <p:spPr>
          <a:xfrm>
            <a:off x="6485701" y="8651700"/>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6" name="Rectangle"/>
          <p:cNvSpPr/>
          <p:nvPr/>
        </p:nvSpPr>
        <p:spPr>
          <a:xfrm>
            <a:off x="7752449" y="6163718"/>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7" name="Rectangle"/>
          <p:cNvSpPr/>
          <p:nvPr/>
        </p:nvSpPr>
        <p:spPr>
          <a:xfrm>
            <a:off x="7752449" y="741118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8" name="Rectangle"/>
          <p:cNvSpPr/>
          <p:nvPr/>
        </p:nvSpPr>
        <p:spPr>
          <a:xfrm>
            <a:off x="7752449" y="865170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89" name="Rectangle"/>
          <p:cNvSpPr/>
          <p:nvPr/>
        </p:nvSpPr>
        <p:spPr>
          <a:xfrm>
            <a:off x="9019196" y="8651700"/>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0" name="Rectangle"/>
          <p:cNvSpPr/>
          <p:nvPr/>
        </p:nvSpPr>
        <p:spPr>
          <a:xfrm>
            <a:off x="10285944" y="865170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1" name="Rectangle"/>
          <p:cNvSpPr/>
          <p:nvPr/>
        </p:nvSpPr>
        <p:spPr>
          <a:xfrm>
            <a:off x="9019196" y="616371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2" name="Rectangle"/>
          <p:cNvSpPr/>
          <p:nvPr/>
        </p:nvSpPr>
        <p:spPr>
          <a:xfrm>
            <a:off x="9019196" y="7411180"/>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3" name="Rectangle"/>
          <p:cNvSpPr/>
          <p:nvPr/>
        </p:nvSpPr>
        <p:spPr>
          <a:xfrm>
            <a:off x="10285944" y="7411180"/>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4" name="Rectangle"/>
          <p:cNvSpPr/>
          <p:nvPr/>
        </p:nvSpPr>
        <p:spPr>
          <a:xfrm>
            <a:off x="10285944" y="6163718"/>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5" name="Rectangle"/>
          <p:cNvSpPr/>
          <p:nvPr/>
        </p:nvSpPr>
        <p:spPr>
          <a:xfrm>
            <a:off x="12912403" y="491382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6" name="Rectangle"/>
          <p:cNvSpPr/>
          <p:nvPr/>
        </p:nvSpPr>
        <p:spPr>
          <a:xfrm>
            <a:off x="14179151" y="491382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7" name="Rectangle"/>
          <p:cNvSpPr/>
          <p:nvPr/>
        </p:nvSpPr>
        <p:spPr>
          <a:xfrm>
            <a:off x="15445897" y="491382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8" name="Rectangle"/>
          <p:cNvSpPr/>
          <p:nvPr/>
        </p:nvSpPr>
        <p:spPr>
          <a:xfrm>
            <a:off x="16712644" y="4913823"/>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599" name="Rectangle"/>
          <p:cNvSpPr/>
          <p:nvPr/>
        </p:nvSpPr>
        <p:spPr>
          <a:xfrm>
            <a:off x="12912403" y="6161285"/>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0" name="Rectangle"/>
          <p:cNvSpPr/>
          <p:nvPr/>
        </p:nvSpPr>
        <p:spPr>
          <a:xfrm>
            <a:off x="12912403" y="74087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1" name="Rectangle"/>
          <p:cNvSpPr/>
          <p:nvPr/>
        </p:nvSpPr>
        <p:spPr>
          <a:xfrm>
            <a:off x="14179151" y="616128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2" name="Rectangle"/>
          <p:cNvSpPr/>
          <p:nvPr/>
        </p:nvSpPr>
        <p:spPr>
          <a:xfrm>
            <a:off x="14179151" y="7408747"/>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3" name="Rectangle"/>
          <p:cNvSpPr/>
          <p:nvPr/>
        </p:nvSpPr>
        <p:spPr>
          <a:xfrm>
            <a:off x="14179151" y="8649266"/>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4" name="Rectangle"/>
          <p:cNvSpPr/>
          <p:nvPr/>
        </p:nvSpPr>
        <p:spPr>
          <a:xfrm>
            <a:off x="15445897" y="8649266"/>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5" name="Rectangle"/>
          <p:cNvSpPr/>
          <p:nvPr/>
        </p:nvSpPr>
        <p:spPr>
          <a:xfrm>
            <a:off x="15445897" y="616128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6" name="Rectangle"/>
          <p:cNvSpPr/>
          <p:nvPr/>
        </p:nvSpPr>
        <p:spPr>
          <a:xfrm>
            <a:off x="15445897" y="74087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7" name="Rectangle"/>
          <p:cNvSpPr/>
          <p:nvPr/>
        </p:nvSpPr>
        <p:spPr>
          <a:xfrm>
            <a:off x="16712644" y="6161285"/>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8" name="Line"/>
          <p:cNvSpPr/>
          <p:nvPr/>
        </p:nvSpPr>
        <p:spPr>
          <a:xfrm>
            <a:off x="9584839" y="5105010"/>
            <a:ext cx="7210080" cy="135855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09" name="Line"/>
          <p:cNvSpPr/>
          <p:nvPr/>
        </p:nvSpPr>
        <p:spPr>
          <a:xfrm flipV="1">
            <a:off x="9728891" y="6476073"/>
            <a:ext cx="3281636" cy="1392626"/>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10" name="Line"/>
          <p:cNvSpPr/>
          <p:nvPr/>
        </p:nvSpPr>
        <p:spPr>
          <a:xfrm>
            <a:off x="13576351" y="6504162"/>
            <a:ext cx="1050969" cy="1050970"/>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11" name="Live objects"/>
          <p:cNvSpPr txBox="1"/>
          <p:nvPr/>
        </p:nvSpPr>
        <p:spPr>
          <a:xfrm>
            <a:off x="11875113" y="11868105"/>
            <a:ext cx="3825740"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a:solidFill>
                  <a:srgbClr val="FFFFFF"/>
                </a:solidFill>
                <a:latin typeface="Helvetica"/>
                <a:ea typeface="Helvetica"/>
                <a:cs typeface="Helvetica"/>
                <a:sym typeface="Helvetica"/>
              </a:defRPr>
            </a:lvl1pPr>
          </a:lstStyle>
          <a:p>
            <a:pPr/>
            <a:r>
              <a:t>Live objects</a:t>
            </a:r>
          </a:p>
        </p:txBody>
      </p:sp>
      <p:sp>
        <p:nvSpPr>
          <p:cNvPr id="612" name="Line"/>
          <p:cNvSpPr/>
          <p:nvPr/>
        </p:nvSpPr>
        <p:spPr>
          <a:xfrm flipV="1">
            <a:off x="14586344" y="8334043"/>
            <a:ext cx="1" cy="3593187"/>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13" name="Line"/>
          <p:cNvSpPr/>
          <p:nvPr/>
        </p:nvSpPr>
        <p:spPr>
          <a:xfrm flipH="1" flipV="1">
            <a:off x="9434811" y="9329558"/>
            <a:ext cx="2993801" cy="2597672"/>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14" name="References"/>
          <p:cNvSpPr txBox="1"/>
          <p:nvPr/>
        </p:nvSpPr>
        <p:spPr>
          <a:xfrm>
            <a:off x="10202999" y="2590182"/>
            <a:ext cx="357955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a:solidFill>
                  <a:srgbClr val="FFFFFF"/>
                </a:solidFill>
                <a:latin typeface="Helvetica"/>
                <a:ea typeface="Helvetica"/>
                <a:cs typeface="Helvetica"/>
                <a:sym typeface="Helvetica"/>
              </a:defRPr>
            </a:lvl1pPr>
          </a:lstStyle>
          <a:p>
            <a:pPr/>
            <a:r>
              <a:t>References</a:t>
            </a:r>
          </a:p>
        </p:txBody>
      </p:sp>
      <p:sp>
        <p:nvSpPr>
          <p:cNvPr id="615" name="Line"/>
          <p:cNvSpPr/>
          <p:nvPr/>
        </p:nvSpPr>
        <p:spPr>
          <a:xfrm>
            <a:off x="11865312" y="3258084"/>
            <a:ext cx="169090" cy="2266699"/>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16" name="Compaction In Action"/>
          <p:cNvSpPr txBox="1"/>
          <p:nvPr/>
        </p:nvSpPr>
        <p:spPr>
          <a:xfrm>
            <a:off x="283207" y="301922"/>
            <a:ext cx="15847269" cy="19716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12000">
                <a:solidFill>
                  <a:srgbClr val="FFFFFF"/>
                </a:solidFill>
                <a:latin typeface="Helvetica"/>
                <a:ea typeface="Helvetica"/>
                <a:cs typeface="Helvetica"/>
                <a:sym typeface="Helvetica"/>
              </a:defRPr>
            </a:lvl1pPr>
          </a:lstStyle>
          <a:p>
            <a:pPr/>
            <a:r>
              <a:t>Compaction In Action</a:t>
            </a:r>
          </a:p>
        </p:txBody>
      </p:sp>
      <p:sp>
        <p:nvSpPr>
          <p:cNvPr id="617" name="OS Page"/>
          <p:cNvSpPr txBox="1"/>
          <p:nvPr/>
        </p:nvSpPr>
        <p:spPr>
          <a:xfrm>
            <a:off x="1419520" y="6101278"/>
            <a:ext cx="2767200"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1">
                <a:solidFill>
                  <a:srgbClr val="FFFFFF"/>
                </a:solidFill>
                <a:latin typeface="Helvetica"/>
                <a:ea typeface="Helvetica"/>
                <a:cs typeface="Helvetica"/>
                <a:sym typeface="Helvetica"/>
              </a:defRPr>
            </a:lvl1pPr>
          </a:lstStyle>
          <a:p>
            <a:pPr/>
            <a:r>
              <a:t>OS Page</a:t>
            </a:r>
          </a:p>
        </p:txBody>
      </p:sp>
      <p:sp>
        <p:nvSpPr>
          <p:cNvPr id="618" name="Line"/>
          <p:cNvSpPr/>
          <p:nvPr/>
        </p:nvSpPr>
        <p:spPr>
          <a:xfrm flipV="1">
            <a:off x="2826893" y="4580287"/>
            <a:ext cx="3326480" cy="1634247"/>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2"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3" name="Rectangle"/>
          <p:cNvSpPr/>
          <p:nvPr/>
        </p:nvSpPr>
        <p:spPr>
          <a:xfrm>
            <a:off x="16712644" y="247814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4" name="Rectangle"/>
          <p:cNvSpPr/>
          <p:nvPr/>
        </p:nvSpPr>
        <p:spPr>
          <a:xfrm>
            <a:off x="12912404" y="2478148"/>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5" name="Rectangle"/>
          <p:cNvSpPr/>
          <p:nvPr/>
        </p:nvSpPr>
        <p:spPr>
          <a:xfrm>
            <a:off x="14179151"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6" name="Rectangle"/>
          <p:cNvSpPr/>
          <p:nvPr/>
        </p:nvSpPr>
        <p:spPr>
          <a:xfrm>
            <a:off x="1291240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7" name="Rectangle"/>
          <p:cNvSpPr/>
          <p:nvPr/>
        </p:nvSpPr>
        <p:spPr>
          <a:xfrm>
            <a:off x="16712644"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8" name="Rectangle"/>
          <p:cNvSpPr/>
          <p:nvPr/>
        </p:nvSpPr>
        <p:spPr>
          <a:xfrm>
            <a:off x="16712644"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29"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0"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1"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2"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3"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4"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5"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6"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7"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8"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39"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0"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1"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2"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3"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4"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5"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6"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7"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8"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49"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0"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1"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2"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3"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4"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5"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6"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7"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8"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59" name="Line"/>
          <p:cNvSpPr/>
          <p:nvPr/>
        </p:nvSpPr>
        <p:spPr>
          <a:xfrm>
            <a:off x="9584839" y="1419439"/>
            <a:ext cx="7210080" cy="135855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0" name="Line"/>
          <p:cNvSpPr/>
          <p:nvPr/>
        </p:nvSpPr>
        <p:spPr>
          <a:xfrm flipV="1">
            <a:off x="9728891" y="2790502"/>
            <a:ext cx="3281636" cy="1392627"/>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1" name="Line"/>
          <p:cNvSpPr/>
          <p:nvPr/>
        </p:nvSpPr>
        <p:spPr>
          <a:xfrm>
            <a:off x="13576351" y="2818591"/>
            <a:ext cx="1050969" cy="1050970"/>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78"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79"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80" name="Image" descr="Image"/>
          <p:cNvPicPr>
            <a:picLocks noChangeAspect="1"/>
          </p:cNvPicPr>
          <p:nvPr/>
        </p:nvPicPr>
        <p:blipFill>
          <a:blip r:embed="rId3">
            <a:extLst/>
          </a:blip>
          <a:stretch>
            <a:fillRect/>
          </a:stretch>
        </p:blipFill>
        <p:spPr>
          <a:xfrm>
            <a:off x="12319512" y="7672286"/>
            <a:ext cx="10727969" cy="10727969"/>
          </a:xfrm>
          <a:prstGeom prst="rect">
            <a:avLst/>
          </a:prstGeom>
          <a:ln w="12700">
            <a:miter lim="400000"/>
          </a:ln>
        </p:spPr>
      </p:pic>
      <p:sp>
        <p:nvSpPr>
          <p:cNvPr id="81" name="Reconquer all of Spain!"/>
          <p:cNvSpPr txBox="1"/>
          <p:nvPr/>
        </p:nvSpPr>
        <p:spPr>
          <a:xfrm>
            <a:off x="14276403" y="5412422"/>
            <a:ext cx="6814186" cy="289115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800">
                <a:latin typeface="Hobo Std"/>
                <a:ea typeface="Hobo Std"/>
                <a:cs typeface="Hobo Std"/>
                <a:sym typeface="Hobo Std"/>
              </a:defRPr>
            </a:pPr>
            <a:r>
              <a:t>Reconquer</a:t>
            </a:r>
            <a:br/>
            <a:r>
              <a:t>all of Spain!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5"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6" name="Rectangle"/>
          <p:cNvSpPr/>
          <p:nvPr/>
        </p:nvSpPr>
        <p:spPr>
          <a:xfrm>
            <a:off x="16712644" y="247814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7" name="Rectangle"/>
          <p:cNvSpPr/>
          <p:nvPr/>
        </p:nvSpPr>
        <p:spPr>
          <a:xfrm>
            <a:off x="12912404" y="2478148"/>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8" name="Rectangle"/>
          <p:cNvSpPr/>
          <p:nvPr/>
        </p:nvSpPr>
        <p:spPr>
          <a:xfrm>
            <a:off x="14179151"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69" name="Rectangle"/>
          <p:cNvSpPr/>
          <p:nvPr/>
        </p:nvSpPr>
        <p:spPr>
          <a:xfrm>
            <a:off x="1291240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0" name="Rectangle"/>
          <p:cNvSpPr/>
          <p:nvPr/>
        </p:nvSpPr>
        <p:spPr>
          <a:xfrm>
            <a:off x="16712644"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1" name="Rectangle"/>
          <p:cNvSpPr/>
          <p:nvPr/>
        </p:nvSpPr>
        <p:spPr>
          <a:xfrm>
            <a:off x="16712644"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2"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3"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4"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5"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6"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7"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8"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79"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0"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1"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2"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3"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4"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5"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6"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7"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8"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89"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0"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1"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2"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3"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4"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5"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6"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7"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8"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699"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0"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1" name="Line"/>
          <p:cNvSpPr/>
          <p:nvPr/>
        </p:nvSpPr>
        <p:spPr>
          <a:xfrm flipV="1">
            <a:off x="9728891" y="2790502"/>
            <a:ext cx="3281636" cy="1392627"/>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2" name="Line"/>
          <p:cNvSpPr/>
          <p:nvPr/>
        </p:nvSpPr>
        <p:spPr>
          <a:xfrm>
            <a:off x="13576351" y="2818591"/>
            <a:ext cx="1050969" cy="1050970"/>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3" name="Rectangle"/>
          <p:cNvSpPr/>
          <p:nvPr/>
        </p:nvSpPr>
        <p:spPr>
          <a:xfrm>
            <a:off x="10285943" y="1228252"/>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4" name="Line"/>
          <p:cNvSpPr/>
          <p:nvPr/>
        </p:nvSpPr>
        <p:spPr>
          <a:xfrm>
            <a:off x="9584839" y="1419439"/>
            <a:ext cx="783654" cy="14498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8"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09" name="Rectangle"/>
          <p:cNvSpPr/>
          <p:nvPr/>
        </p:nvSpPr>
        <p:spPr>
          <a:xfrm>
            <a:off x="16712644" y="247814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0" name="Rectangle"/>
          <p:cNvSpPr/>
          <p:nvPr/>
        </p:nvSpPr>
        <p:spPr>
          <a:xfrm>
            <a:off x="12912404" y="2478148"/>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1" name="Rectangle"/>
          <p:cNvSpPr/>
          <p:nvPr/>
        </p:nvSpPr>
        <p:spPr>
          <a:xfrm>
            <a:off x="14179151"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2" name="Rectangle"/>
          <p:cNvSpPr/>
          <p:nvPr/>
        </p:nvSpPr>
        <p:spPr>
          <a:xfrm>
            <a:off x="1291240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3" name="Rectangle"/>
          <p:cNvSpPr/>
          <p:nvPr/>
        </p:nvSpPr>
        <p:spPr>
          <a:xfrm>
            <a:off x="16712644"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4" name="Rectangle"/>
          <p:cNvSpPr/>
          <p:nvPr/>
        </p:nvSpPr>
        <p:spPr>
          <a:xfrm>
            <a:off x="16712644"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5"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6"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7"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8"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19"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0"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1"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2"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3"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4"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5"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6"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7"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8"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29"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0"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1"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2"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3"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4"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5"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6" name="Rectangle"/>
          <p:cNvSpPr/>
          <p:nvPr/>
        </p:nvSpPr>
        <p:spPr>
          <a:xfrm>
            <a:off x="6485702" y="2478147"/>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7"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8"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39"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0"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1"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2"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3"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4" name="Rectangle"/>
          <p:cNvSpPr/>
          <p:nvPr/>
        </p:nvSpPr>
        <p:spPr>
          <a:xfrm>
            <a:off x="10285943" y="1228252"/>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5" name="Line"/>
          <p:cNvSpPr/>
          <p:nvPr/>
        </p:nvSpPr>
        <p:spPr>
          <a:xfrm>
            <a:off x="9584839" y="1419439"/>
            <a:ext cx="783654" cy="14498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6" name="Line"/>
          <p:cNvSpPr/>
          <p:nvPr/>
        </p:nvSpPr>
        <p:spPr>
          <a:xfrm flipH="1" flipV="1">
            <a:off x="6870290" y="3172457"/>
            <a:ext cx="2581886" cy="57593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47" name="Line"/>
          <p:cNvSpPr/>
          <p:nvPr/>
        </p:nvSpPr>
        <p:spPr>
          <a:xfrm>
            <a:off x="7268174" y="2815763"/>
            <a:ext cx="7067740" cy="1243013"/>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1"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2" name="Rectangle"/>
          <p:cNvSpPr/>
          <p:nvPr/>
        </p:nvSpPr>
        <p:spPr>
          <a:xfrm>
            <a:off x="16712644" y="2478148"/>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3" name="Rectangle"/>
          <p:cNvSpPr/>
          <p:nvPr/>
        </p:nvSpPr>
        <p:spPr>
          <a:xfrm>
            <a:off x="12912404" y="2478148"/>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4" name="Rectangle"/>
          <p:cNvSpPr/>
          <p:nvPr/>
        </p:nvSpPr>
        <p:spPr>
          <a:xfrm>
            <a:off x="14179151"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5" name="Rectangle"/>
          <p:cNvSpPr/>
          <p:nvPr/>
        </p:nvSpPr>
        <p:spPr>
          <a:xfrm>
            <a:off x="1291240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6" name="Rectangle"/>
          <p:cNvSpPr/>
          <p:nvPr/>
        </p:nvSpPr>
        <p:spPr>
          <a:xfrm>
            <a:off x="16712644"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7" name="Rectangle"/>
          <p:cNvSpPr/>
          <p:nvPr/>
        </p:nvSpPr>
        <p:spPr>
          <a:xfrm>
            <a:off x="16712644"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8"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59"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0"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1"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2"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3"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4"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5"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6"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7"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8"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69"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0"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1"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2"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3"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4"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5"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6"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7"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8"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79" name="Rectangle"/>
          <p:cNvSpPr/>
          <p:nvPr/>
        </p:nvSpPr>
        <p:spPr>
          <a:xfrm>
            <a:off x="6485702" y="2478147"/>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0"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1"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2" name="Rectangle"/>
          <p:cNvSpPr/>
          <p:nvPr/>
        </p:nvSpPr>
        <p:spPr>
          <a:xfrm>
            <a:off x="9019197" y="2478148"/>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3"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4"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5"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6"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7" name="Rectangle"/>
          <p:cNvSpPr/>
          <p:nvPr/>
        </p:nvSpPr>
        <p:spPr>
          <a:xfrm>
            <a:off x="10285943" y="1228252"/>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8" name="Line"/>
          <p:cNvSpPr/>
          <p:nvPr/>
        </p:nvSpPr>
        <p:spPr>
          <a:xfrm>
            <a:off x="9584839" y="1419439"/>
            <a:ext cx="783654" cy="14498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89" name="Line"/>
          <p:cNvSpPr/>
          <p:nvPr/>
        </p:nvSpPr>
        <p:spPr>
          <a:xfrm flipH="1" flipV="1">
            <a:off x="6870290" y="3172457"/>
            <a:ext cx="2581886" cy="57593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0" name="Line"/>
          <p:cNvSpPr/>
          <p:nvPr/>
        </p:nvSpPr>
        <p:spPr>
          <a:xfrm flipV="1">
            <a:off x="7268174" y="2784276"/>
            <a:ext cx="1835738" cy="3148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4"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5"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6"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7"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8"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799"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0"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1"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2"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3"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4"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5"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6"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7"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8"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09"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0"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1" name="Rectangle"/>
          <p:cNvSpPr/>
          <p:nvPr/>
        </p:nvSpPr>
        <p:spPr>
          <a:xfrm>
            <a:off x="6485702" y="2478147"/>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2" name="Rectangle"/>
          <p:cNvSpPr/>
          <p:nvPr/>
        </p:nvSpPr>
        <p:spPr>
          <a:xfrm>
            <a:off x="9019197" y="2478148"/>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3" name="Rectangle"/>
          <p:cNvSpPr/>
          <p:nvPr/>
        </p:nvSpPr>
        <p:spPr>
          <a:xfrm>
            <a:off x="10285943" y="1228252"/>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4" name="Line"/>
          <p:cNvSpPr/>
          <p:nvPr/>
        </p:nvSpPr>
        <p:spPr>
          <a:xfrm>
            <a:off x="9584839" y="1419439"/>
            <a:ext cx="783654" cy="14498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5" name="Line"/>
          <p:cNvSpPr/>
          <p:nvPr/>
        </p:nvSpPr>
        <p:spPr>
          <a:xfrm flipH="1" flipV="1">
            <a:off x="6870290" y="3172457"/>
            <a:ext cx="2581886" cy="575931"/>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6" name="Line"/>
          <p:cNvSpPr/>
          <p:nvPr/>
        </p:nvSpPr>
        <p:spPr>
          <a:xfrm flipV="1">
            <a:off x="7268174" y="2784276"/>
            <a:ext cx="1835738" cy="3148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7" name="Square"/>
          <p:cNvSpPr/>
          <p:nvPr/>
        </p:nvSpPr>
        <p:spPr>
          <a:xfrm>
            <a:off x="12530677" y="808162"/>
            <a:ext cx="5355619" cy="5355620"/>
          </a:xfrm>
          <a:prstGeom prst="rect">
            <a:avLst/>
          </a:prstGeom>
          <a:ln w="139700">
            <a:solidFill>
              <a:srgbClr val="FFFFFF"/>
            </a:solidFill>
            <a:custDash>
              <a:ds d="600000" sp="6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18" name="Page returned…"/>
          <p:cNvSpPr txBox="1"/>
          <p:nvPr/>
        </p:nvSpPr>
        <p:spPr>
          <a:xfrm>
            <a:off x="15682794" y="9159047"/>
            <a:ext cx="4778240"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1">
                <a:solidFill>
                  <a:srgbClr val="FFFFFF"/>
                </a:solidFill>
                <a:latin typeface="Helvetica"/>
                <a:ea typeface="Helvetica"/>
                <a:cs typeface="Helvetica"/>
                <a:sym typeface="Helvetica"/>
              </a:defRPr>
            </a:pPr>
            <a:r>
              <a:t>Page returned </a:t>
            </a:r>
          </a:p>
          <a:p>
            <a:pPr>
              <a:defRPr b="1">
                <a:solidFill>
                  <a:srgbClr val="FFFFFF"/>
                </a:solidFill>
                <a:latin typeface="Helvetica"/>
                <a:ea typeface="Helvetica"/>
                <a:cs typeface="Helvetica"/>
                <a:sym typeface="Helvetica"/>
              </a:defRPr>
            </a:pPr>
            <a:r>
              <a:t>to the OS</a:t>
            </a:r>
          </a:p>
        </p:txBody>
      </p:sp>
      <p:sp>
        <p:nvSpPr>
          <p:cNvPr id="819" name="Line"/>
          <p:cNvSpPr/>
          <p:nvPr/>
        </p:nvSpPr>
        <p:spPr>
          <a:xfrm flipH="1" flipV="1">
            <a:off x="16436773" y="6258538"/>
            <a:ext cx="1415519" cy="3004510"/>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3" name="$ clang++ -o yolo main.cc…"/>
          <p:cNvSpPr txBox="1"/>
          <p:nvPr/>
        </p:nvSpPr>
        <p:spPr>
          <a:xfrm>
            <a:off x="3146474" y="2470284"/>
            <a:ext cx="18446553"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LD_PRELOAD=libmesh.so ./yolo</a:t>
            </a:r>
          </a:p>
        </p:txBody>
      </p:sp>
      <p:sp>
        <p:nvSpPr>
          <p:cNvPr id="824" name="Rectangle"/>
          <p:cNvSpPr/>
          <p:nvPr/>
        </p:nvSpPr>
        <p:spPr>
          <a:xfrm>
            <a:off x="933527" y="3857229"/>
            <a:ext cx="22524891" cy="4207631"/>
          </a:xfrm>
          <a:prstGeom prst="rect">
            <a:avLst/>
          </a:prstGeom>
          <a:solidFill>
            <a:srgbClr val="FFFFFF"/>
          </a:solidFill>
          <a:ln w="12700">
            <a:miter lim="400000"/>
          </a:ln>
        </p:spPr>
        <p:txBody>
          <a:bodyPr lIns="71437" tIns="71437" rIns="71437" bIns="71437" anchor="ctr"/>
          <a:lstStyle/>
          <a:p>
            <a:pPr>
              <a:defRPr sz="3200">
                <a:solidFill>
                  <a:srgbClr val="FFFFFF"/>
                </a:solidFill>
              </a:defRPr>
            </a:pPr>
          </a:p>
        </p:txBody>
      </p:sp>
      <p:pic>
        <p:nvPicPr>
          <p:cNvPr id="825"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9" name="$ clang++ -o yolo main.cc…"/>
          <p:cNvSpPr txBox="1"/>
          <p:nvPr/>
        </p:nvSpPr>
        <p:spPr>
          <a:xfrm>
            <a:off x="3146474" y="2470284"/>
            <a:ext cx="18446553"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LD_PRELOAD=libmesh.so ./yolo</a:t>
            </a:r>
          </a:p>
        </p:txBody>
      </p:sp>
      <p:sp>
        <p:nvSpPr>
          <p:cNvPr id="830" name="Rectangle"/>
          <p:cNvSpPr/>
          <p:nvPr/>
        </p:nvSpPr>
        <p:spPr>
          <a:xfrm>
            <a:off x="933527" y="4913858"/>
            <a:ext cx="22524891" cy="3138302"/>
          </a:xfrm>
          <a:prstGeom prst="rect">
            <a:avLst/>
          </a:prstGeom>
          <a:solidFill>
            <a:srgbClr val="FFFFFF"/>
          </a:solidFill>
          <a:ln w="12700">
            <a:miter lim="400000"/>
          </a:ln>
        </p:spPr>
        <p:txBody>
          <a:bodyPr lIns="71437" tIns="71437" rIns="71437" bIns="71437" anchor="ctr"/>
          <a:lstStyle/>
          <a:p>
            <a:pPr>
              <a:defRPr sz="3200">
                <a:solidFill>
                  <a:srgbClr val="FFFFFF"/>
                </a:solidFill>
              </a:defRPr>
            </a:pPr>
          </a:p>
        </p:txBody>
      </p:sp>
      <p:pic>
        <p:nvPicPr>
          <p:cNvPr id="831"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5" name="No way to precisely distinguish pointers from integers"/>
          <p:cNvSpPr txBox="1"/>
          <p:nvPr/>
        </p:nvSpPr>
        <p:spPr>
          <a:xfrm>
            <a:off x="6080125" y="7993062"/>
            <a:ext cx="122174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latin typeface="Helvetica"/>
                <a:ea typeface="Helvetica"/>
                <a:cs typeface="Helvetica"/>
                <a:sym typeface="Helvetica"/>
              </a:defRPr>
            </a:lvl1pPr>
          </a:lstStyle>
          <a:p>
            <a:pPr/>
            <a:r>
              <a:t>No way to precisely distinguish pointers from integers</a:t>
            </a:r>
          </a:p>
        </p:txBody>
      </p:sp>
      <p:sp>
        <p:nvSpPr>
          <p:cNvPr id="836" name="$ clang++ -o yolo main.cc…"/>
          <p:cNvSpPr txBox="1"/>
          <p:nvPr/>
        </p:nvSpPr>
        <p:spPr>
          <a:xfrm>
            <a:off x="3146474" y="2470284"/>
            <a:ext cx="16007756"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pic>
        <p:nvPicPr>
          <p:cNvPr id="837"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1" name="No way to precisely distinguish pointers from integers"/>
          <p:cNvSpPr txBox="1"/>
          <p:nvPr/>
        </p:nvSpPr>
        <p:spPr>
          <a:xfrm>
            <a:off x="6080125" y="7993062"/>
            <a:ext cx="122174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latin typeface="Helvetica"/>
                <a:ea typeface="Helvetica"/>
                <a:cs typeface="Helvetica"/>
                <a:sym typeface="Helvetica"/>
              </a:defRPr>
            </a:lvl1pPr>
          </a:lstStyle>
          <a:p>
            <a:pPr/>
            <a:r>
              <a:t>No way to precisely distinguish pointers from integers</a:t>
            </a:r>
          </a:p>
        </p:txBody>
      </p:sp>
      <p:sp>
        <p:nvSpPr>
          <p:cNvPr id="842" name="$ clang++ -o yolo main.cc…"/>
          <p:cNvSpPr txBox="1"/>
          <p:nvPr/>
        </p:nvSpPr>
        <p:spPr>
          <a:xfrm>
            <a:off x="3146474" y="2470284"/>
            <a:ext cx="16007756"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pic>
        <p:nvPicPr>
          <p:cNvPr id="843"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844"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45"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9" name="No way to precisely distinguish pointers from integers"/>
          <p:cNvSpPr txBox="1"/>
          <p:nvPr/>
        </p:nvSpPr>
        <p:spPr>
          <a:xfrm>
            <a:off x="6080125" y="7993062"/>
            <a:ext cx="122174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latin typeface="Helvetica"/>
                <a:ea typeface="Helvetica"/>
                <a:cs typeface="Helvetica"/>
                <a:sym typeface="Helvetica"/>
              </a:defRPr>
            </a:lvl1pPr>
          </a:lstStyle>
          <a:p>
            <a:pPr/>
            <a:r>
              <a:t>No way to precisely distinguish pointers from integers</a:t>
            </a:r>
          </a:p>
        </p:txBody>
      </p:sp>
      <p:sp>
        <p:nvSpPr>
          <p:cNvPr id="850" name="$ clang++ -o yolo main.cc…"/>
          <p:cNvSpPr txBox="1"/>
          <p:nvPr/>
        </p:nvSpPr>
        <p:spPr>
          <a:xfrm>
            <a:off x="3146474" y="2470284"/>
            <a:ext cx="16007756"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pic>
        <p:nvPicPr>
          <p:cNvPr id="851"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852"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53" name="Rectangle"/>
          <p:cNvSpPr/>
          <p:nvPr/>
        </p:nvSpPr>
        <p:spPr>
          <a:xfrm>
            <a:off x="20220647" y="9258300"/>
            <a:ext cx="307341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54"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855" name="0xBEEFC000"/>
          <p:cNvSpPr txBox="1"/>
          <p:nvPr/>
        </p:nvSpPr>
        <p:spPr>
          <a:xfrm>
            <a:off x="19140410" y="8213438"/>
            <a:ext cx="38963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0xBEEFC000</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9" name="No way to precisely distinguish pointers from integers"/>
          <p:cNvSpPr txBox="1"/>
          <p:nvPr/>
        </p:nvSpPr>
        <p:spPr>
          <a:xfrm>
            <a:off x="6080125" y="7993062"/>
            <a:ext cx="122174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latin typeface="Helvetica"/>
                <a:ea typeface="Helvetica"/>
                <a:cs typeface="Helvetica"/>
                <a:sym typeface="Helvetica"/>
              </a:defRPr>
            </a:lvl1pPr>
          </a:lstStyle>
          <a:p>
            <a:pPr/>
            <a:r>
              <a:t>No way to precisely distinguish pointers from integers</a:t>
            </a:r>
          </a:p>
        </p:txBody>
      </p:sp>
      <p:sp>
        <p:nvSpPr>
          <p:cNvPr id="860" name="$ clang++ -o yolo main.cc…"/>
          <p:cNvSpPr txBox="1"/>
          <p:nvPr/>
        </p:nvSpPr>
        <p:spPr>
          <a:xfrm>
            <a:off x="3146474" y="2470284"/>
            <a:ext cx="16007756"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pic>
        <p:nvPicPr>
          <p:cNvPr id="861"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862"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63" name="Rectangle"/>
          <p:cNvSpPr/>
          <p:nvPr/>
        </p:nvSpPr>
        <p:spPr>
          <a:xfrm>
            <a:off x="20220647" y="9258300"/>
            <a:ext cx="307341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64" name="Rectangle"/>
          <p:cNvSpPr/>
          <p:nvPr/>
        </p:nvSpPr>
        <p:spPr>
          <a:xfrm>
            <a:off x="16610220" y="1211363"/>
            <a:ext cx="5423016" cy="1270001"/>
          </a:xfrm>
          <a:prstGeom prst="rect">
            <a:avLst/>
          </a:prstGeom>
          <a:solidFill>
            <a:schemeClr val="accent2">
              <a:hueOff val="-2473793"/>
              <a:satOff val="-50209"/>
              <a:lumOff val="23543"/>
            </a:schemeClr>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65"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866" name="0xBEEFC000"/>
          <p:cNvSpPr txBox="1"/>
          <p:nvPr/>
        </p:nvSpPr>
        <p:spPr>
          <a:xfrm>
            <a:off x="19140410" y="8213438"/>
            <a:ext cx="38963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0xBEEFC000</a:t>
            </a:r>
          </a:p>
        </p:txBody>
      </p:sp>
      <p:sp>
        <p:nvSpPr>
          <p:cNvPr id="867" name="0xDEADC000"/>
          <p:cNvSpPr txBox="1"/>
          <p:nvPr/>
        </p:nvSpPr>
        <p:spPr>
          <a:xfrm>
            <a:off x="17285600" y="1387863"/>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83"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84"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sp>
        <p:nvSpPr>
          <p:cNvPr id="85" name="Reconquer Allocate all of Spain!"/>
          <p:cNvSpPr txBox="1"/>
          <p:nvPr/>
        </p:nvSpPr>
        <p:spPr>
          <a:xfrm>
            <a:off x="12162450" y="5412422"/>
            <a:ext cx="11042092" cy="289115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9800">
                <a:latin typeface="Hobo Std"/>
                <a:ea typeface="Hobo Std"/>
                <a:cs typeface="Hobo Std"/>
                <a:sym typeface="Hobo Std"/>
              </a:defRPr>
            </a:pPr>
            <a:r>
              <a:rPr strike="sngStrike"/>
              <a:t>Reconquer</a:t>
            </a:r>
            <a:r>
              <a:t> Allocate</a:t>
            </a:r>
            <a:br/>
            <a:r>
              <a:t>all of Spain!</a:t>
            </a:r>
          </a:p>
        </p:txBody>
      </p:sp>
      <p:pic>
        <p:nvPicPr>
          <p:cNvPr id="86" name="Image" descr="Image"/>
          <p:cNvPicPr>
            <a:picLocks noChangeAspect="1"/>
          </p:cNvPicPr>
          <p:nvPr/>
        </p:nvPicPr>
        <p:blipFill>
          <a:blip r:embed="rId3">
            <a:extLst/>
          </a:blip>
          <a:stretch>
            <a:fillRect/>
          </a:stretch>
        </p:blipFill>
        <p:spPr>
          <a:xfrm>
            <a:off x="12319512" y="7672286"/>
            <a:ext cx="10727969" cy="1072796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1" name="No way to precisely distinguish pointers from integers"/>
          <p:cNvSpPr txBox="1"/>
          <p:nvPr/>
        </p:nvSpPr>
        <p:spPr>
          <a:xfrm>
            <a:off x="6080125" y="7993062"/>
            <a:ext cx="122174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latin typeface="Helvetica"/>
                <a:ea typeface="Helvetica"/>
                <a:cs typeface="Helvetica"/>
                <a:sym typeface="Helvetica"/>
              </a:defRPr>
            </a:lvl1pPr>
          </a:lstStyle>
          <a:p>
            <a:pPr/>
            <a:r>
              <a:t>No way to precisely distinguish pointers from integers</a:t>
            </a:r>
          </a:p>
        </p:txBody>
      </p:sp>
      <p:sp>
        <p:nvSpPr>
          <p:cNvPr id="872" name="$ clang++ -o yolo main.cc…"/>
          <p:cNvSpPr txBox="1"/>
          <p:nvPr/>
        </p:nvSpPr>
        <p:spPr>
          <a:xfrm>
            <a:off x="3146474" y="2470284"/>
            <a:ext cx="16007756"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clang++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pic>
        <p:nvPicPr>
          <p:cNvPr id="873" name="Image" descr="Image"/>
          <p:cNvPicPr>
            <a:picLocks noChangeAspect="1"/>
          </p:cNvPicPr>
          <p:nvPr/>
        </p:nvPicPr>
        <p:blipFill>
          <a:blip r:embed="rId3">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
        <p:nvSpPr>
          <p:cNvPr id="874"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75" name="Rectangle"/>
          <p:cNvSpPr/>
          <p:nvPr/>
        </p:nvSpPr>
        <p:spPr>
          <a:xfrm>
            <a:off x="20220647" y="9258300"/>
            <a:ext cx="307341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76" name="Rectangle"/>
          <p:cNvSpPr/>
          <p:nvPr/>
        </p:nvSpPr>
        <p:spPr>
          <a:xfrm>
            <a:off x="16610220" y="1211363"/>
            <a:ext cx="5423016" cy="1270001"/>
          </a:xfrm>
          <a:prstGeom prst="rect">
            <a:avLst/>
          </a:prstGeom>
          <a:solidFill>
            <a:schemeClr val="accent2">
              <a:hueOff val="-2473793"/>
              <a:satOff val="-50209"/>
              <a:lumOff val="23543"/>
            </a:schemeClr>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77"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878" name="0xBEEFC000"/>
          <p:cNvSpPr txBox="1"/>
          <p:nvPr/>
        </p:nvSpPr>
        <p:spPr>
          <a:xfrm>
            <a:off x="19140410" y="8213438"/>
            <a:ext cx="38963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0xBEEFC000</a:t>
            </a:r>
          </a:p>
        </p:txBody>
      </p:sp>
      <p:sp>
        <p:nvSpPr>
          <p:cNvPr id="879" name="0xDEADC000"/>
          <p:cNvSpPr txBox="1"/>
          <p:nvPr/>
        </p:nvSpPr>
        <p:spPr>
          <a:xfrm>
            <a:off x="17285600" y="1387863"/>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880" name="Line"/>
          <p:cNvSpPr/>
          <p:nvPr/>
        </p:nvSpPr>
        <p:spPr>
          <a:xfrm>
            <a:off x="19132510" y="2624017"/>
            <a:ext cx="371224" cy="2003924"/>
          </a:xfrm>
          <a:prstGeom prst="line">
            <a:avLst/>
          </a:prstGeom>
          <a:ln w="114300">
            <a:solidFill>
              <a:srgbClr val="000000"/>
            </a:solidFill>
            <a:prstDash val="sysDot"/>
            <a:miter lim="400000"/>
            <a:tailEnd type="triangle"/>
          </a:ln>
        </p:spPr>
        <p:txBody>
          <a:bodyPr lIns="71437" tIns="71437" rIns="71437" bIns="71437" anchor="ctr"/>
          <a:lstStyle/>
          <a:p>
            <a:pPr>
              <a:defRPr sz="3200"/>
            </a:pPr>
          </a:p>
        </p:txBody>
      </p:sp>
      <p:sp>
        <p:nvSpPr>
          <p:cNvPr id="881" name="?"/>
          <p:cNvSpPr txBox="1"/>
          <p:nvPr/>
        </p:nvSpPr>
        <p:spPr>
          <a:xfrm>
            <a:off x="19680577" y="2977114"/>
            <a:ext cx="740792" cy="135953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885" name="(this is why the Boehm GC for C/C++ is conservative and non-moving)"/>
          <p:cNvSpPr txBox="1"/>
          <p:nvPr/>
        </p:nvSpPr>
        <p:spPr>
          <a:xfrm>
            <a:off x="5457825" y="8132762"/>
            <a:ext cx="13830300" cy="3800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1" sz="8000">
                <a:latin typeface="Helvetica"/>
                <a:ea typeface="Helvetica"/>
                <a:cs typeface="Helvetica"/>
                <a:sym typeface="Helvetica"/>
              </a:defRPr>
            </a:pPr>
            <a:r>
              <a:t>(this is why the Boehm GC for C/C++ is </a:t>
            </a:r>
            <a:r>
              <a:rPr i="1"/>
              <a:t>conservative</a:t>
            </a:r>
            <a:r>
              <a:t> and </a:t>
            </a:r>
            <a:r>
              <a:rPr i="1"/>
              <a:t>non-moving</a:t>
            </a:r>
            <a:r>
              <a:t>)</a:t>
            </a:r>
          </a:p>
        </p:txBody>
      </p:sp>
      <p:sp>
        <p:nvSpPr>
          <p:cNvPr id="886" name="$ cc -o yolo main.cc…"/>
          <p:cNvSpPr txBox="1"/>
          <p:nvPr/>
        </p:nvSpPr>
        <p:spPr>
          <a:xfrm>
            <a:off x="3146474" y="2470284"/>
            <a:ext cx="12959260" cy="360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8000">
                <a:latin typeface="Courier New"/>
                <a:ea typeface="Courier New"/>
                <a:cs typeface="Courier New"/>
                <a:sym typeface="Courier New"/>
              </a:defRPr>
            </a:pPr>
            <a:r>
              <a:t>$ cc -o yolo main.cc</a:t>
            </a:r>
          </a:p>
          <a:p>
            <a:pPr algn="l">
              <a:defRPr sz="8000">
                <a:latin typeface="Courier New"/>
                <a:ea typeface="Courier New"/>
                <a:cs typeface="Courier New"/>
                <a:sym typeface="Courier New"/>
              </a:defRPr>
            </a:pPr>
            <a:r>
              <a:t>$ strip yolo</a:t>
            </a:r>
          </a:p>
          <a:p>
            <a:pPr algn="l">
              <a:defRPr sz="8000">
                <a:latin typeface="Courier New"/>
                <a:ea typeface="Courier New"/>
                <a:cs typeface="Courier New"/>
                <a:sym typeface="Courier New"/>
              </a:defRPr>
            </a:pPr>
            <a:r>
              <a:t>$ ./yolo</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EFF0F1"/>
        </a:solidFill>
      </p:bgPr>
    </p:bg>
    <p:spTree>
      <p:nvGrpSpPr>
        <p:cNvPr id="1" name=""/>
        <p:cNvGrpSpPr/>
        <p:nvPr/>
      </p:nvGrpSpPr>
      <p:grpSpPr>
        <a:xfrm>
          <a:off x="0" y="0"/>
          <a:ext cx="0" cy="0"/>
          <a:chOff x="0" y="0"/>
          <a:chExt cx="0" cy="0"/>
        </a:xfrm>
      </p:grpSpPr>
      <p:pic>
        <p:nvPicPr>
          <p:cNvPr id="890" name="Image" descr="Image"/>
          <p:cNvPicPr>
            <a:picLocks noChangeAspect="1"/>
          </p:cNvPicPr>
          <p:nvPr/>
        </p:nvPicPr>
        <p:blipFill>
          <a:blip r:embed="rId3">
            <a:extLst/>
          </a:blip>
          <a:srcRect l="0" t="0" r="0" b="0"/>
          <a:stretch>
            <a:fillRect/>
          </a:stretch>
        </p:blipFill>
        <p:spPr>
          <a:xfrm>
            <a:off x="7718028" y="225226"/>
            <a:ext cx="8947868" cy="132653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EFF0F1"/>
        </a:solidFill>
      </p:bgPr>
    </p:bg>
    <p:spTree>
      <p:nvGrpSpPr>
        <p:cNvPr id="1" name=""/>
        <p:cNvGrpSpPr/>
        <p:nvPr/>
      </p:nvGrpSpPr>
      <p:grpSpPr>
        <a:xfrm>
          <a:off x="0" y="0"/>
          <a:ext cx="0" cy="0"/>
          <a:chOff x="0" y="0"/>
          <a:chExt cx="0" cy="0"/>
        </a:xfrm>
      </p:grpSpPr>
      <p:pic>
        <p:nvPicPr>
          <p:cNvPr id="894" name="Image" descr="Image"/>
          <p:cNvPicPr>
            <a:picLocks noChangeAspect="1"/>
          </p:cNvPicPr>
          <p:nvPr/>
        </p:nvPicPr>
        <p:blipFill>
          <a:blip r:embed="rId3">
            <a:extLst/>
          </a:blip>
          <a:srcRect l="0" t="0" r="0" b="0"/>
          <a:stretch>
            <a:fillRect/>
          </a:stretch>
        </p:blipFill>
        <p:spPr>
          <a:xfrm>
            <a:off x="7718028" y="225226"/>
            <a:ext cx="8947868" cy="13265370"/>
          </a:xfrm>
          <a:prstGeom prst="rect">
            <a:avLst/>
          </a:prstGeom>
          <a:ln w="12700">
            <a:miter lim="400000"/>
          </a:ln>
        </p:spPr>
      </p:pic>
      <p:sp>
        <p:nvSpPr>
          <p:cNvPr id="895"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96" name="Rectangle"/>
          <p:cNvSpPr/>
          <p:nvPr/>
        </p:nvSpPr>
        <p:spPr>
          <a:xfrm>
            <a:off x="20220647" y="9258300"/>
            <a:ext cx="307341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97" name="Rectangle"/>
          <p:cNvSpPr/>
          <p:nvPr/>
        </p:nvSpPr>
        <p:spPr>
          <a:xfrm>
            <a:off x="16610220" y="1211363"/>
            <a:ext cx="5423016" cy="1270001"/>
          </a:xfrm>
          <a:prstGeom prst="rect">
            <a:avLst/>
          </a:prstGeom>
          <a:solidFill>
            <a:schemeClr val="accent2">
              <a:hueOff val="-2473793"/>
              <a:satOff val="-50209"/>
              <a:lumOff val="23543"/>
            </a:schemeClr>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898"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899" name="0xBEEFC000"/>
          <p:cNvSpPr txBox="1"/>
          <p:nvPr/>
        </p:nvSpPr>
        <p:spPr>
          <a:xfrm>
            <a:off x="19140410" y="8213438"/>
            <a:ext cx="38963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0xBEEFC000</a:t>
            </a:r>
          </a:p>
        </p:txBody>
      </p:sp>
      <p:sp>
        <p:nvSpPr>
          <p:cNvPr id="900" name="0xDEADC001"/>
          <p:cNvSpPr txBox="1"/>
          <p:nvPr/>
        </p:nvSpPr>
        <p:spPr>
          <a:xfrm>
            <a:off x="17285600" y="1387863"/>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0xDEADC001</a:t>
            </a:r>
          </a:p>
        </p:txBody>
      </p:sp>
      <p:sp>
        <p:nvSpPr>
          <p:cNvPr id="901" name="Line"/>
          <p:cNvSpPr/>
          <p:nvPr/>
        </p:nvSpPr>
        <p:spPr>
          <a:xfrm>
            <a:off x="19132510" y="2624017"/>
            <a:ext cx="371224" cy="2003924"/>
          </a:xfrm>
          <a:prstGeom prst="line">
            <a:avLst/>
          </a:prstGeom>
          <a:ln w="114300">
            <a:solidFill>
              <a:srgbClr val="000000"/>
            </a:solidFill>
            <a:prstDash val="sysDot"/>
            <a:miter lim="400000"/>
            <a:tailEnd type="triangle"/>
          </a:ln>
        </p:spPr>
        <p:txBody>
          <a:bodyPr lIns="71437" tIns="71437" rIns="71437" bIns="71437" anchor="ctr"/>
          <a:lstStyle/>
          <a:p>
            <a:pPr>
              <a:defRPr sz="3200"/>
            </a:pPr>
          </a:p>
        </p:txBody>
      </p:sp>
      <p:sp>
        <p:nvSpPr>
          <p:cNvPr id="902" name="?"/>
          <p:cNvSpPr txBox="1"/>
          <p:nvPr/>
        </p:nvSpPr>
        <p:spPr>
          <a:xfrm>
            <a:off x="19680577" y="2977114"/>
            <a:ext cx="740792" cy="135953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600">
                <a:latin typeface="Hobo Std"/>
                <a:ea typeface="Hobo Std"/>
                <a:cs typeface="Hobo Std"/>
                <a:sym typeface="Hobo Std"/>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EFF0F1"/>
        </a:solidFill>
      </p:bgPr>
    </p:bg>
    <p:spTree>
      <p:nvGrpSpPr>
        <p:cNvPr id="1" name=""/>
        <p:cNvGrpSpPr/>
        <p:nvPr/>
      </p:nvGrpSpPr>
      <p:grpSpPr>
        <a:xfrm>
          <a:off x="0" y="0"/>
          <a:ext cx="0" cy="0"/>
          <a:chOff x="0" y="0"/>
          <a:chExt cx="0" cy="0"/>
        </a:xfrm>
      </p:grpSpPr>
      <p:pic>
        <p:nvPicPr>
          <p:cNvPr id="906" name="Image" descr="Image"/>
          <p:cNvPicPr>
            <a:picLocks noChangeAspect="1"/>
          </p:cNvPicPr>
          <p:nvPr/>
        </p:nvPicPr>
        <p:blipFill>
          <a:blip r:embed="rId3">
            <a:extLst/>
          </a:blip>
          <a:srcRect l="0" t="0" r="0" b="0"/>
          <a:stretch>
            <a:fillRect/>
          </a:stretch>
        </p:blipFill>
        <p:spPr>
          <a:xfrm>
            <a:off x="7718028" y="225226"/>
            <a:ext cx="8947868" cy="13265370"/>
          </a:xfrm>
          <a:prstGeom prst="rect">
            <a:avLst/>
          </a:prstGeom>
          <a:ln w="12700">
            <a:miter lim="400000"/>
          </a:ln>
        </p:spPr>
      </p:pic>
      <p:sp>
        <p:nvSpPr>
          <p:cNvPr id="907" name="Rectangle"/>
          <p:cNvSpPr/>
          <p:nvPr/>
        </p:nvSpPr>
        <p:spPr>
          <a:xfrm>
            <a:off x="17598426" y="5909985"/>
            <a:ext cx="3073418"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08" name="Rectangle"/>
          <p:cNvSpPr/>
          <p:nvPr/>
        </p:nvSpPr>
        <p:spPr>
          <a:xfrm>
            <a:off x="20220647" y="9258300"/>
            <a:ext cx="3073418" cy="1270000"/>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09" name="Rectangle"/>
          <p:cNvSpPr/>
          <p:nvPr/>
        </p:nvSpPr>
        <p:spPr>
          <a:xfrm>
            <a:off x="16610220" y="1211363"/>
            <a:ext cx="5423016" cy="1270001"/>
          </a:xfrm>
          <a:prstGeom prst="rect">
            <a:avLst/>
          </a:prstGeom>
          <a:solidFill>
            <a:schemeClr val="accent2">
              <a:hueOff val="-2473793"/>
              <a:satOff val="-50209"/>
              <a:lumOff val="23543"/>
            </a:schemeClr>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10" name="0xDEADC000"/>
          <p:cNvSpPr txBox="1"/>
          <p:nvPr/>
        </p:nvSpPr>
        <p:spPr>
          <a:xfrm>
            <a:off x="16578471" y="4800650"/>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0xDEADC000</a:t>
            </a:r>
          </a:p>
        </p:txBody>
      </p:sp>
      <p:sp>
        <p:nvSpPr>
          <p:cNvPr id="911" name="0xBEEFC000"/>
          <p:cNvSpPr txBox="1"/>
          <p:nvPr/>
        </p:nvSpPr>
        <p:spPr>
          <a:xfrm>
            <a:off x="19140410" y="8213438"/>
            <a:ext cx="38963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0xBEEFC000</a:t>
            </a:r>
          </a:p>
        </p:txBody>
      </p:sp>
      <p:sp>
        <p:nvSpPr>
          <p:cNvPr id="912" name="0xDEADC001"/>
          <p:cNvSpPr txBox="1"/>
          <p:nvPr/>
        </p:nvSpPr>
        <p:spPr>
          <a:xfrm>
            <a:off x="17285600" y="1387863"/>
            <a:ext cx="407225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0xDEADC001</a:t>
            </a:r>
          </a:p>
        </p:txBody>
      </p:sp>
      <p:sp>
        <p:nvSpPr>
          <p:cNvPr id="913" name="Line"/>
          <p:cNvSpPr/>
          <p:nvPr/>
        </p:nvSpPr>
        <p:spPr>
          <a:xfrm>
            <a:off x="19132510" y="2624017"/>
            <a:ext cx="371224" cy="2003924"/>
          </a:xfrm>
          <a:prstGeom prst="line">
            <a:avLst/>
          </a:prstGeom>
          <a:ln w="114300">
            <a:solidFill>
              <a:srgbClr val="000000"/>
            </a:solidFill>
            <a:prstDash val="sysDot"/>
            <a:miter lim="400000"/>
            <a:tailEnd type="triangle"/>
          </a:ln>
        </p:spPr>
        <p:txBody>
          <a:bodyPr lIns="71437" tIns="71437" rIns="71437" bIns="71437" anchor="ctr"/>
          <a:lstStyle/>
          <a:p>
            <a:pPr>
              <a:defRPr sz="3200"/>
            </a:pPr>
          </a:p>
        </p:txBody>
      </p:sp>
      <p:sp>
        <p:nvSpPr>
          <p:cNvPr id="914" name="?"/>
          <p:cNvSpPr txBox="1"/>
          <p:nvPr/>
        </p:nvSpPr>
        <p:spPr>
          <a:xfrm>
            <a:off x="19680577" y="2977114"/>
            <a:ext cx="740792" cy="135953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600">
                <a:latin typeface="Hobo Std"/>
                <a:ea typeface="Hobo Std"/>
                <a:cs typeface="Hobo Std"/>
                <a:sym typeface="Hobo Std"/>
              </a:defRPr>
            </a:lvl1pPr>
          </a:lstStyle>
          <a:p>
            <a:pPr/>
            <a:r>
              <a:t>?</a:t>
            </a:r>
          </a:p>
        </p:txBody>
      </p:sp>
      <p:pic>
        <p:nvPicPr>
          <p:cNvPr id="915" name="Image" descr="Image"/>
          <p:cNvPicPr>
            <a:picLocks noChangeAspect="1"/>
          </p:cNvPicPr>
          <p:nvPr/>
        </p:nvPicPr>
        <p:blipFill>
          <a:blip r:embed="rId4">
            <a:extLst/>
          </a:blip>
          <a:srcRect l="1294" t="2313" r="1464" b="5328"/>
          <a:stretch>
            <a:fillRect/>
          </a:stretch>
        </p:blipFill>
        <p:spPr>
          <a:xfrm flipH="1">
            <a:off x="-606840" y="7250551"/>
            <a:ext cx="7630003" cy="6153810"/>
          </a:xfrm>
          <a:custGeom>
            <a:avLst/>
            <a:gdLst/>
            <a:ahLst/>
            <a:cxnLst>
              <a:cxn ang="0">
                <a:pos x="wd2" y="hd2"/>
              </a:cxn>
              <a:cxn ang="5400000">
                <a:pos x="wd2" y="hd2"/>
              </a:cxn>
              <a:cxn ang="10800000">
                <a:pos x="wd2" y="hd2"/>
              </a:cxn>
              <a:cxn ang="16200000">
                <a:pos x="wd2" y="hd2"/>
              </a:cxn>
            </a:cxnLst>
            <a:rect l="0" t="0" r="r" b="b"/>
            <a:pathLst>
              <a:path w="21595" h="21595" fill="norm" stroke="1" extrusionOk="0">
                <a:moveTo>
                  <a:pt x="2907" y="2"/>
                </a:moveTo>
                <a:cubicBezTo>
                  <a:pt x="2874" y="-5"/>
                  <a:pt x="2856" y="6"/>
                  <a:pt x="2850" y="29"/>
                </a:cubicBezTo>
                <a:cubicBezTo>
                  <a:pt x="2851" y="51"/>
                  <a:pt x="2862" y="84"/>
                  <a:pt x="2886" y="149"/>
                </a:cubicBezTo>
                <a:cubicBezTo>
                  <a:pt x="2895" y="175"/>
                  <a:pt x="2901" y="197"/>
                  <a:pt x="2905" y="216"/>
                </a:cubicBezTo>
                <a:cubicBezTo>
                  <a:pt x="2914" y="247"/>
                  <a:pt x="2910" y="273"/>
                  <a:pt x="2889" y="309"/>
                </a:cubicBezTo>
                <a:cubicBezTo>
                  <a:pt x="2880" y="325"/>
                  <a:pt x="2868" y="343"/>
                  <a:pt x="2852" y="365"/>
                </a:cubicBezTo>
                <a:cubicBezTo>
                  <a:pt x="2851" y="365"/>
                  <a:pt x="2850" y="365"/>
                  <a:pt x="2850" y="366"/>
                </a:cubicBezTo>
                <a:cubicBezTo>
                  <a:pt x="2846" y="371"/>
                  <a:pt x="2844" y="377"/>
                  <a:pt x="2840" y="383"/>
                </a:cubicBezTo>
                <a:cubicBezTo>
                  <a:pt x="2802" y="435"/>
                  <a:pt x="2772" y="491"/>
                  <a:pt x="2772" y="512"/>
                </a:cubicBezTo>
                <a:cubicBezTo>
                  <a:pt x="2772" y="519"/>
                  <a:pt x="2761" y="537"/>
                  <a:pt x="2757" y="548"/>
                </a:cubicBezTo>
                <a:cubicBezTo>
                  <a:pt x="2751" y="561"/>
                  <a:pt x="2749" y="571"/>
                  <a:pt x="2741" y="586"/>
                </a:cubicBezTo>
                <a:cubicBezTo>
                  <a:pt x="2735" y="596"/>
                  <a:pt x="2727" y="607"/>
                  <a:pt x="2721" y="618"/>
                </a:cubicBezTo>
                <a:cubicBezTo>
                  <a:pt x="2708" y="638"/>
                  <a:pt x="2696" y="656"/>
                  <a:pt x="2681" y="675"/>
                </a:cubicBezTo>
                <a:cubicBezTo>
                  <a:pt x="2620" y="760"/>
                  <a:pt x="2546" y="842"/>
                  <a:pt x="2519" y="842"/>
                </a:cubicBezTo>
                <a:cubicBezTo>
                  <a:pt x="2515" y="842"/>
                  <a:pt x="2514" y="847"/>
                  <a:pt x="2511" y="849"/>
                </a:cubicBezTo>
                <a:cubicBezTo>
                  <a:pt x="2510" y="858"/>
                  <a:pt x="2510" y="866"/>
                  <a:pt x="2511" y="877"/>
                </a:cubicBezTo>
                <a:cubicBezTo>
                  <a:pt x="2511" y="888"/>
                  <a:pt x="2510" y="900"/>
                  <a:pt x="2508" y="911"/>
                </a:cubicBezTo>
                <a:cubicBezTo>
                  <a:pt x="2518" y="958"/>
                  <a:pt x="2483" y="1010"/>
                  <a:pt x="2434" y="1047"/>
                </a:cubicBezTo>
                <a:cubicBezTo>
                  <a:pt x="2419" y="1060"/>
                  <a:pt x="2404" y="1072"/>
                  <a:pt x="2388" y="1079"/>
                </a:cubicBezTo>
                <a:cubicBezTo>
                  <a:pt x="2382" y="1081"/>
                  <a:pt x="2377" y="1083"/>
                  <a:pt x="2371" y="1085"/>
                </a:cubicBezTo>
                <a:cubicBezTo>
                  <a:pt x="2364" y="1087"/>
                  <a:pt x="2357" y="1088"/>
                  <a:pt x="2350" y="1089"/>
                </a:cubicBezTo>
                <a:cubicBezTo>
                  <a:pt x="2334" y="1091"/>
                  <a:pt x="2317" y="1092"/>
                  <a:pt x="2302" y="1087"/>
                </a:cubicBezTo>
                <a:cubicBezTo>
                  <a:pt x="2248" y="1073"/>
                  <a:pt x="2214" y="1084"/>
                  <a:pt x="2196" y="1111"/>
                </a:cubicBezTo>
                <a:cubicBezTo>
                  <a:pt x="2190" y="1125"/>
                  <a:pt x="2188" y="1136"/>
                  <a:pt x="2184" y="1149"/>
                </a:cubicBezTo>
                <a:cubicBezTo>
                  <a:pt x="2177" y="1211"/>
                  <a:pt x="2211" y="1311"/>
                  <a:pt x="2289" y="1433"/>
                </a:cubicBezTo>
                <a:cubicBezTo>
                  <a:pt x="2309" y="1464"/>
                  <a:pt x="2324" y="1497"/>
                  <a:pt x="2341" y="1530"/>
                </a:cubicBezTo>
                <a:cubicBezTo>
                  <a:pt x="2346" y="1541"/>
                  <a:pt x="2352" y="1550"/>
                  <a:pt x="2357" y="1561"/>
                </a:cubicBezTo>
                <a:cubicBezTo>
                  <a:pt x="2388" y="1628"/>
                  <a:pt x="2412" y="1690"/>
                  <a:pt x="2412" y="1724"/>
                </a:cubicBezTo>
                <a:cubicBezTo>
                  <a:pt x="2412" y="1734"/>
                  <a:pt x="2416" y="1741"/>
                  <a:pt x="2417" y="1750"/>
                </a:cubicBezTo>
                <a:cubicBezTo>
                  <a:pt x="2431" y="1792"/>
                  <a:pt x="2446" y="1824"/>
                  <a:pt x="2460" y="1824"/>
                </a:cubicBezTo>
                <a:cubicBezTo>
                  <a:pt x="2498" y="1824"/>
                  <a:pt x="2575" y="1905"/>
                  <a:pt x="2643" y="2000"/>
                </a:cubicBezTo>
                <a:cubicBezTo>
                  <a:pt x="2643" y="2000"/>
                  <a:pt x="2644" y="2000"/>
                  <a:pt x="2644" y="2001"/>
                </a:cubicBezTo>
                <a:cubicBezTo>
                  <a:pt x="2645" y="2002"/>
                  <a:pt x="2645" y="2002"/>
                  <a:pt x="2645" y="2002"/>
                </a:cubicBezTo>
                <a:cubicBezTo>
                  <a:pt x="2679" y="2050"/>
                  <a:pt x="2711" y="2101"/>
                  <a:pt x="2734" y="2147"/>
                </a:cubicBezTo>
                <a:cubicBezTo>
                  <a:pt x="2734" y="2148"/>
                  <a:pt x="2734" y="2148"/>
                  <a:pt x="2734" y="2149"/>
                </a:cubicBezTo>
                <a:cubicBezTo>
                  <a:pt x="2745" y="2171"/>
                  <a:pt x="2755" y="2192"/>
                  <a:pt x="2761" y="2211"/>
                </a:cubicBezTo>
                <a:cubicBezTo>
                  <a:pt x="2768" y="2231"/>
                  <a:pt x="2772" y="2249"/>
                  <a:pt x="2772" y="2263"/>
                </a:cubicBezTo>
                <a:cubicBezTo>
                  <a:pt x="2772" y="2347"/>
                  <a:pt x="2787" y="2365"/>
                  <a:pt x="2841" y="2348"/>
                </a:cubicBezTo>
                <a:cubicBezTo>
                  <a:pt x="2892" y="2331"/>
                  <a:pt x="2967" y="2393"/>
                  <a:pt x="3017" y="2463"/>
                </a:cubicBezTo>
                <a:cubicBezTo>
                  <a:pt x="3062" y="2520"/>
                  <a:pt x="3092" y="2581"/>
                  <a:pt x="3063" y="2603"/>
                </a:cubicBezTo>
                <a:cubicBezTo>
                  <a:pt x="3061" y="2604"/>
                  <a:pt x="3060" y="2606"/>
                  <a:pt x="3058" y="2608"/>
                </a:cubicBezTo>
                <a:cubicBezTo>
                  <a:pt x="3056" y="2610"/>
                  <a:pt x="3057" y="2613"/>
                  <a:pt x="3055" y="2615"/>
                </a:cubicBezTo>
                <a:cubicBezTo>
                  <a:pt x="3035" y="2641"/>
                  <a:pt x="3032" y="2669"/>
                  <a:pt x="3037" y="2693"/>
                </a:cubicBezTo>
                <a:cubicBezTo>
                  <a:pt x="3048" y="2706"/>
                  <a:pt x="3066" y="2717"/>
                  <a:pt x="3092" y="2717"/>
                </a:cubicBezTo>
                <a:cubicBezTo>
                  <a:pt x="3111" y="2717"/>
                  <a:pt x="3132" y="2729"/>
                  <a:pt x="3154" y="2745"/>
                </a:cubicBezTo>
                <a:cubicBezTo>
                  <a:pt x="3191" y="2766"/>
                  <a:pt x="3236" y="2816"/>
                  <a:pt x="3277" y="2880"/>
                </a:cubicBezTo>
                <a:cubicBezTo>
                  <a:pt x="3337" y="2973"/>
                  <a:pt x="3383" y="3085"/>
                  <a:pt x="3377" y="3157"/>
                </a:cubicBezTo>
                <a:cubicBezTo>
                  <a:pt x="3368" y="3248"/>
                  <a:pt x="3382" y="3275"/>
                  <a:pt x="3434" y="3275"/>
                </a:cubicBezTo>
                <a:cubicBezTo>
                  <a:pt x="3465" y="3275"/>
                  <a:pt x="3509" y="3324"/>
                  <a:pt x="3552" y="3385"/>
                </a:cubicBezTo>
                <a:cubicBezTo>
                  <a:pt x="3561" y="3399"/>
                  <a:pt x="3571" y="3409"/>
                  <a:pt x="3580" y="3423"/>
                </a:cubicBezTo>
                <a:cubicBezTo>
                  <a:pt x="3630" y="3500"/>
                  <a:pt x="3672" y="3590"/>
                  <a:pt x="3672" y="3642"/>
                </a:cubicBezTo>
                <a:cubicBezTo>
                  <a:pt x="3672" y="3665"/>
                  <a:pt x="3714" y="3734"/>
                  <a:pt x="3766" y="3807"/>
                </a:cubicBezTo>
                <a:cubicBezTo>
                  <a:pt x="3817" y="3853"/>
                  <a:pt x="3873" y="3937"/>
                  <a:pt x="3917" y="4029"/>
                </a:cubicBezTo>
                <a:cubicBezTo>
                  <a:pt x="3937" y="4067"/>
                  <a:pt x="3953" y="4104"/>
                  <a:pt x="3964" y="4143"/>
                </a:cubicBezTo>
                <a:cubicBezTo>
                  <a:pt x="3983" y="4198"/>
                  <a:pt x="3995" y="4250"/>
                  <a:pt x="3995" y="4289"/>
                </a:cubicBezTo>
                <a:cubicBezTo>
                  <a:pt x="3995" y="4301"/>
                  <a:pt x="3997" y="4309"/>
                  <a:pt x="3998" y="4318"/>
                </a:cubicBezTo>
                <a:cubicBezTo>
                  <a:pt x="4009" y="4366"/>
                  <a:pt x="4024" y="4393"/>
                  <a:pt x="4046" y="4408"/>
                </a:cubicBezTo>
                <a:cubicBezTo>
                  <a:pt x="4056" y="4410"/>
                  <a:pt x="4067" y="4412"/>
                  <a:pt x="4082" y="4412"/>
                </a:cubicBezTo>
                <a:cubicBezTo>
                  <a:pt x="4148" y="4412"/>
                  <a:pt x="4191" y="4462"/>
                  <a:pt x="4262" y="4618"/>
                </a:cubicBezTo>
                <a:cubicBezTo>
                  <a:pt x="4272" y="4640"/>
                  <a:pt x="4278" y="4659"/>
                  <a:pt x="4286" y="4681"/>
                </a:cubicBezTo>
                <a:cubicBezTo>
                  <a:pt x="4321" y="4750"/>
                  <a:pt x="4346" y="4817"/>
                  <a:pt x="4337" y="4849"/>
                </a:cubicBezTo>
                <a:cubicBezTo>
                  <a:pt x="4328" y="4881"/>
                  <a:pt x="4359" y="4924"/>
                  <a:pt x="4407" y="4947"/>
                </a:cubicBezTo>
                <a:cubicBezTo>
                  <a:pt x="4426" y="4956"/>
                  <a:pt x="4447" y="4973"/>
                  <a:pt x="4469" y="4994"/>
                </a:cubicBezTo>
                <a:cubicBezTo>
                  <a:pt x="4470" y="4994"/>
                  <a:pt x="4470" y="4995"/>
                  <a:pt x="4471" y="4995"/>
                </a:cubicBezTo>
                <a:cubicBezTo>
                  <a:pt x="4493" y="5017"/>
                  <a:pt x="4516" y="5043"/>
                  <a:pt x="4536" y="5071"/>
                </a:cubicBezTo>
                <a:cubicBezTo>
                  <a:pt x="4547" y="5086"/>
                  <a:pt x="4556" y="5101"/>
                  <a:pt x="4565" y="5116"/>
                </a:cubicBezTo>
                <a:cubicBezTo>
                  <a:pt x="4572" y="5128"/>
                  <a:pt x="4582" y="5141"/>
                  <a:pt x="4587" y="5153"/>
                </a:cubicBezTo>
                <a:cubicBezTo>
                  <a:pt x="4600" y="5179"/>
                  <a:pt x="4608" y="5202"/>
                  <a:pt x="4608" y="5220"/>
                </a:cubicBezTo>
                <a:cubicBezTo>
                  <a:pt x="4608" y="5235"/>
                  <a:pt x="4547" y="5298"/>
                  <a:pt x="4473" y="5359"/>
                </a:cubicBezTo>
                <a:cubicBezTo>
                  <a:pt x="4399" y="5420"/>
                  <a:pt x="4245" y="5585"/>
                  <a:pt x="4131" y="5726"/>
                </a:cubicBezTo>
                <a:cubicBezTo>
                  <a:pt x="4092" y="5776"/>
                  <a:pt x="4059" y="5819"/>
                  <a:pt x="4033" y="5856"/>
                </a:cubicBezTo>
                <a:cubicBezTo>
                  <a:pt x="4032" y="5856"/>
                  <a:pt x="4032" y="5856"/>
                  <a:pt x="4031" y="5856"/>
                </a:cubicBezTo>
                <a:cubicBezTo>
                  <a:pt x="4005" y="5892"/>
                  <a:pt x="3985" y="5925"/>
                  <a:pt x="3971" y="5952"/>
                </a:cubicBezTo>
                <a:cubicBezTo>
                  <a:pt x="3966" y="5962"/>
                  <a:pt x="3965" y="5970"/>
                  <a:pt x="3961" y="5979"/>
                </a:cubicBezTo>
                <a:cubicBezTo>
                  <a:pt x="3953" y="5995"/>
                  <a:pt x="3945" y="6013"/>
                  <a:pt x="3942" y="6027"/>
                </a:cubicBezTo>
                <a:cubicBezTo>
                  <a:pt x="3937" y="6050"/>
                  <a:pt x="3936" y="6069"/>
                  <a:pt x="3939" y="6090"/>
                </a:cubicBezTo>
                <a:cubicBezTo>
                  <a:pt x="3943" y="6117"/>
                  <a:pt x="3943" y="6140"/>
                  <a:pt x="3939" y="6161"/>
                </a:cubicBezTo>
                <a:cubicBezTo>
                  <a:pt x="3937" y="6180"/>
                  <a:pt x="3932" y="6197"/>
                  <a:pt x="3922" y="6211"/>
                </a:cubicBezTo>
                <a:cubicBezTo>
                  <a:pt x="3916" y="6222"/>
                  <a:pt x="3905" y="6232"/>
                  <a:pt x="3894" y="6240"/>
                </a:cubicBezTo>
                <a:cubicBezTo>
                  <a:pt x="3888" y="6246"/>
                  <a:pt x="3881" y="6249"/>
                  <a:pt x="3873" y="6253"/>
                </a:cubicBezTo>
                <a:cubicBezTo>
                  <a:pt x="3838" y="6274"/>
                  <a:pt x="3793" y="6292"/>
                  <a:pt x="3724" y="6306"/>
                </a:cubicBezTo>
                <a:cubicBezTo>
                  <a:pt x="3667" y="6318"/>
                  <a:pt x="3631" y="6330"/>
                  <a:pt x="3609" y="6348"/>
                </a:cubicBezTo>
                <a:cubicBezTo>
                  <a:pt x="3608" y="6348"/>
                  <a:pt x="3607" y="6348"/>
                  <a:pt x="3606" y="6349"/>
                </a:cubicBezTo>
                <a:cubicBezTo>
                  <a:pt x="3596" y="6357"/>
                  <a:pt x="3591" y="6367"/>
                  <a:pt x="3587" y="6378"/>
                </a:cubicBezTo>
                <a:cubicBezTo>
                  <a:pt x="3587" y="6380"/>
                  <a:pt x="3586" y="6383"/>
                  <a:pt x="3587" y="6385"/>
                </a:cubicBezTo>
                <a:cubicBezTo>
                  <a:pt x="3593" y="6398"/>
                  <a:pt x="3588" y="6420"/>
                  <a:pt x="3576" y="6447"/>
                </a:cubicBezTo>
                <a:cubicBezTo>
                  <a:pt x="3571" y="6494"/>
                  <a:pt x="3539" y="6539"/>
                  <a:pt x="3482" y="6583"/>
                </a:cubicBezTo>
                <a:cubicBezTo>
                  <a:pt x="3456" y="6612"/>
                  <a:pt x="3432" y="6635"/>
                  <a:pt x="3412" y="6640"/>
                </a:cubicBezTo>
                <a:cubicBezTo>
                  <a:pt x="3348" y="6691"/>
                  <a:pt x="3274" y="6760"/>
                  <a:pt x="3224" y="6820"/>
                </a:cubicBezTo>
                <a:cubicBezTo>
                  <a:pt x="3209" y="6838"/>
                  <a:pt x="3194" y="6851"/>
                  <a:pt x="3178" y="6867"/>
                </a:cubicBezTo>
                <a:cubicBezTo>
                  <a:pt x="3161" y="6884"/>
                  <a:pt x="3143" y="6903"/>
                  <a:pt x="3128" y="6916"/>
                </a:cubicBezTo>
                <a:cubicBezTo>
                  <a:pt x="3100" y="6939"/>
                  <a:pt x="3077" y="6955"/>
                  <a:pt x="3063" y="6955"/>
                </a:cubicBezTo>
                <a:cubicBezTo>
                  <a:pt x="3058" y="6955"/>
                  <a:pt x="3055" y="6957"/>
                  <a:pt x="3052" y="6958"/>
                </a:cubicBezTo>
                <a:cubicBezTo>
                  <a:pt x="3043" y="6960"/>
                  <a:pt x="3039" y="6965"/>
                  <a:pt x="3043" y="6974"/>
                </a:cubicBezTo>
                <a:cubicBezTo>
                  <a:pt x="3048" y="6986"/>
                  <a:pt x="3061" y="7001"/>
                  <a:pt x="3088" y="7024"/>
                </a:cubicBezTo>
                <a:cubicBezTo>
                  <a:pt x="3104" y="7039"/>
                  <a:pt x="3117" y="7052"/>
                  <a:pt x="3126" y="7063"/>
                </a:cubicBezTo>
                <a:cubicBezTo>
                  <a:pt x="3145" y="7087"/>
                  <a:pt x="3151" y="7108"/>
                  <a:pt x="3146" y="7136"/>
                </a:cubicBezTo>
                <a:cubicBezTo>
                  <a:pt x="3144" y="7150"/>
                  <a:pt x="3138" y="7165"/>
                  <a:pt x="3131" y="7183"/>
                </a:cubicBezTo>
                <a:cubicBezTo>
                  <a:pt x="3110" y="7232"/>
                  <a:pt x="3080" y="7261"/>
                  <a:pt x="3064" y="7249"/>
                </a:cubicBezTo>
                <a:cubicBezTo>
                  <a:pt x="3056" y="7243"/>
                  <a:pt x="3041" y="7251"/>
                  <a:pt x="3022" y="7271"/>
                </a:cubicBezTo>
                <a:cubicBezTo>
                  <a:pt x="3002" y="7291"/>
                  <a:pt x="2979" y="7322"/>
                  <a:pt x="2958" y="7357"/>
                </a:cubicBezTo>
                <a:cubicBezTo>
                  <a:pt x="2875" y="7496"/>
                  <a:pt x="2858" y="7558"/>
                  <a:pt x="2914" y="7515"/>
                </a:cubicBezTo>
                <a:cubicBezTo>
                  <a:pt x="2918" y="7511"/>
                  <a:pt x="2925" y="7510"/>
                  <a:pt x="2931" y="7512"/>
                </a:cubicBezTo>
                <a:cubicBezTo>
                  <a:pt x="2937" y="7513"/>
                  <a:pt x="2943" y="7517"/>
                  <a:pt x="2950" y="7523"/>
                </a:cubicBezTo>
                <a:cubicBezTo>
                  <a:pt x="2963" y="7535"/>
                  <a:pt x="2977" y="7554"/>
                  <a:pt x="2988" y="7579"/>
                </a:cubicBezTo>
                <a:cubicBezTo>
                  <a:pt x="2993" y="7591"/>
                  <a:pt x="3000" y="7601"/>
                  <a:pt x="3008" y="7611"/>
                </a:cubicBezTo>
                <a:cubicBezTo>
                  <a:pt x="3016" y="7621"/>
                  <a:pt x="3025" y="7630"/>
                  <a:pt x="3035" y="7637"/>
                </a:cubicBezTo>
                <a:cubicBezTo>
                  <a:pt x="3097" y="7682"/>
                  <a:pt x="3192" y="7684"/>
                  <a:pt x="3222" y="7625"/>
                </a:cubicBezTo>
                <a:cubicBezTo>
                  <a:pt x="3225" y="7617"/>
                  <a:pt x="3232" y="7612"/>
                  <a:pt x="3240" y="7608"/>
                </a:cubicBezTo>
                <a:cubicBezTo>
                  <a:pt x="3247" y="7604"/>
                  <a:pt x="3256" y="7601"/>
                  <a:pt x="3268" y="7600"/>
                </a:cubicBezTo>
                <a:cubicBezTo>
                  <a:pt x="3289" y="7598"/>
                  <a:pt x="3316" y="7601"/>
                  <a:pt x="3343" y="7609"/>
                </a:cubicBezTo>
                <a:cubicBezTo>
                  <a:pt x="3397" y="7626"/>
                  <a:pt x="3454" y="7662"/>
                  <a:pt x="3482" y="7706"/>
                </a:cubicBezTo>
                <a:cubicBezTo>
                  <a:pt x="3507" y="7744"/>
                  <a:pt x="3528" y="7868"/>
                  <a:pt x="3528" y="7981"/>
                </a:cubicBezTo>
                <a:cubicBezTo>
                  <a:pt x="3528" y="8075"/>
                  <a:pt x="3524" y="8130"/>
                  <a:pt x="3502" y="8180"/>
                </a:cubicBezTo>
                <a:cubicBezTo>
                  <a:pt x="3492" y="8206"/>
                  <a:pt x="3477" y="8228"/>
                  <a:pt x="3455" y="8256"/>
                </a:cubicBezTo>
                <a:cubicBezTo>
                  <a:pt x="3433" y="8283"/>
                  <a:pt x="3404" y="8314"/>
                  <a:pt x="3368" y="8352"/>
                </a:cubicBezTo>
                <a:cubicBezTo>
                  <a:pt x="3280" y="8443"/>
                  <a:pt x="3184" y="8517"/>
                  <a:pt x="3155" y="8517"/>
                </a:cubicBezTo>
                <a:cubicBezTo>
                  <a:pt x="3127" y="8517"/>
                  <a:pt x="3094" y="8546"/>
                  <a:pt x="3083" y="8582"/>
                </a:cubicBezTo>
                <a:cubicBezTo>
                  <a:pt x="3080" y="8594"/>
                  <a:pt x="3055" y="8623"/>
                  <a:pt x="3019" y="8661"/>
                </a:cubicBezTo>
                <a:cubicBezTo>
                  <a:pt x="2898" y="8792"/>
                  <a:pt x="2619" y="9049"/>
                  <a:pt x="2399" y="9226"/>
                </a:cubicBezTo>
                <a:cubicBezTo>
                  <a:pt x="2373" y="9247"/>
                  <a:pt x="2264" y="9336"/>
                  <a:pt x="2176" y="9407"/>
                </a:cubicBezTo>
                <a:cubicBezTo>
                  <a:pt x="2007" y="9547"/>
                  <a:pt x="1852" y="9672"/>
                  <a:pt x="1712" y="9778"/>
                </a:cubicBezTo>
                <a:cubicBezTo>
                  <a:pt x="1697" y="9790"/>
                  <a:pt x="1656" y="9821"/>
                  <a:pt x="1647" y="9828"/>
                </a:cubicBezTo>
                <a:cubicBezTo>
                  <a:pt x="1587" y="9872"/>
                  <a:pt x="1554" y="9946"/>
                  <a:pt x="1550" y="10002"/>
                </a:cubicBezTo>
                <a:cubicBezTo>
                  <a:pt x="1553" y="10046"/>
                  <a:pt x="1574" y="10080"/>
                  <a:pt x="1618" y="10080"/>
                </a:cubicBezTo>
                <a:cubicBezTo>
                  <a:pt x="1703" y="10080"/>
                  <a:pt x="1871" y="10334"/>
                  <a:pt x="1837" y="10403"/>
                </a:cubicBezTo>
                <a:cubicBezTo>
                  <a:pt x="1836" y="10405"/>
                  <a:pt x="1837" y="10409"/>
                  <a:pt x="1835" y="10410"/>
                </a:cubicBezTo>
                <a:cubicBezTo>
                  <a:pt x="1835" y="10410"/>
                  <a:pt x="1836" y="10411"/>
                  <a:pt x="1835" y="10412"/>
                </a:cubicBezTo>
                <a:cubicBezTo>
                  <a:pt x="1819" y="10433"/>
                  <a:pt x="1808" y="10453"/>
                  <a:pt x="1803" y="10471"/>
                </a:cubicBezTo>
                <a:cubicBezTo>
                  <a:pt x="1793" y="10509"/>
                  <a:pt x="1806" y="10541"/>
                  <a:pt x="1840" y="10558"/>
                </a:cubicBezTo>
                <a:cubicBezTo>
                  <a:pt x="1840" y="10558"/>
                  <a:pt x="1841" y="10558"/>
                  <a:pt x="1841" y="10558"/>
                </a:cubicBezTo>
                <a:cubicBezTo>
                  <a:pt x="1855" y="10562"/>
                  <a:pt x="1871" y="10564"/>
                  <a:pt x="1892" y="10559"/>
                </a:cubicBezTo>
                <a:cubicBezTo>
                  <a:pt x="1954" y="10544"/>
                  <a:pt x="2026" y="10602"/>
                  <a:pt x="2079" y="10690"/>
                </a:cubicBezTo>
                <a:cubicBezTo>
                  <a:pt x="2087" y="10702"/>
                  <a:pt x="2094" y="10715"/>
                  <a:pt x="2101" y="10728"/>
                </a:cubicBezTo>
                <a:cubicBezTo>
                  <a:pt x="2102" y="10731"/>
                  <a:pt x="2104" y="10735"/>
                  <a:pt x="2106" y="10739"/>
                </a:cubicBezTo>
                <a:cubicBezTo>
                  <a:pt x="2106" y="10739"/>
                  <a:pt x="2107" y="10740"/>
                  <a:pt x="2107" y="10740"/>
                </a:cubicBezTo>
                <a:cubicBezTo>
                  <a:pt x="2127" y="10781"/>
                  <a:pt x="2141" y="10825"/>
                  <a:pt x="2150" y="10873"/>
                </a:cubicBezTo>
                <a:cubicBezTo>
                  <a:pt x="2151" y="10879"/>
                  <a:pt x="2153" y="10884"/>
                  <a:pt x="2154" y="10891"/>
                </a:cubicBezTo>
                <a:cubicBezTo>
                  <a:pt x="2155" y="10891"/>
                  <a:pt x="2154" y="10892"/>
                  <a:pt x="2154" y="10892"/>
                </a:cubicBezTo>
                <a:cubicBezTo>
                  <a:pt x="2158" y="10916"/>
                  <a:pt x="2160" y="10943"/>
                  <a:pt x="2160" y="10967"/>
                </a:cubicBezTo>
                <a:cubicBezTo>
                  <a:pt x="2160" y="10968"/>
                  <a:pt x="2160" y="10968"/>
                  <a:pt x="2160" y="10969"/>
                </a:cubicBezTo>
                <a:cubicBezTo>
                  <a:pt x="2160" y="10999"/>
                  <a:pt x="2160" y="11024"/>
                  <a:pt x="2162" y="11042"/>
                </a:cubicBezTo>
                <a:cubicBezTo>
                  <a:pt x="2163" y="11050"/>
                  <a:pt x="2166" y="11053"/>
                  <a:pt x="2168" y="11059"/>
                </a:cubicBezTo>
                <a:cubicBezTo>
                  <a:pt x="2170" y="11068"/>
                  <a:pt x="2172" y="11078"/>
                  <a:pt x="2176" y="11083"/>
                </a:cubicBezTo>
                <a:cubicBezTo>
                  <a:pt x="2176" y="11083"/>
                  <a:pt x="2176" y="11084"/>
                  <a:pt x="2176" y="11084"/>
                </a:cubicBezTo>
                <a:cubicBezTo>
                  <a:pt x="2189" y="11101"/>
                  <a:pt x="2214" y="11102"/>
                  <a:pt x="2257" y="11097"/>
                </a:cubicBezTo>
                <a:cubicBezTo>
                  <a:pt x="2277" y="11094"/>
                  <a:pt x="2294" y="11093"/>
                  <a:pt x="2309" y="11097"/>
                </a:cubicBezTo>
                <a:cubicBezTo>
                  <a:pt x="2325" y="11100"/>
                  <a:pt x="2338" y="11107"/>
                  <a:pt x="2351" y="11119"/>
                </a:cubicBezTo>
                <a:cubicBezTo>
                  <a:pt x="2378" y="11143"/>
                  <a:pt x="2402" y="11188"/>
                  <a:pt x="2436" y="11263"/>
                </a:cubicBezTo>
                <a:cubicBezTo>
                  <a:pt x="2459" y="11312"/>
                  <a:pt x="2480" y="11367"/>
                  <a:pt x="2495" y="11417"/>
                </a:cubicBezTo>
                <a:cubicBezTo>
                  <a:pt x="2510" y="11467"/>
                  <a:pt x="2519" y="11513"/>
                  <a:pt x="2519" y="11540"/>
                </a:cubicBezTo>
                <a:cubicBezTo>
                  <a:pt x="2520" y="11540"/>
                  <a:pt x="2519" y="11541"/>
                  <a:pt x="2519" y="11541"/>
                </a:cubicBezTo>
                <a:cubicBezTo>
                  <a:pt x="2520" y="11542"/>
                  <a:pt x="2519" y="11542"/>
                  <a:pt x="2519" y="11542"/>
                </a:cubicBezTo>
                <a:cubicBezTo>
                  <a:pt x="2520" y="11564"/>
                  <a:pt x="2523" y="11581"/>
                  <a:pt x="2527" y="11597"/>
                </a:cubicBezTo>
                <a:cubicBezTo>
                  <a:pt x="2536" y="11619"/>
                  <a:pt x="2552" y="11622"/>
                  <a:pt x="2582" y="11608"/>
                </a:cubicBezTo>
                <a:cubicBezTo>
                  <a:pt x="2600" y="11599"/>
                  <a:pt x="2626" y="11579"/>
                  <a:pt x="2654" y="11551"/>
                </a:cubicBezTo>
                <a:cubicBezTo>
                  <a:pt x="2655" y="11550"/>
                  <a:pt x="2655" y="11550"/>
                  <a:pt x="2655" y="11549"/>
                </a:cubicBezTo>
                <a:cubicBezTo>
                  <a:pt x="2660" y="11545"/>
                  <a:pt x="2666" y="11537"/>
                  <a:pt x="2671" y="11531"/>
                </a:cubicBezTo>
                <a:cubicBezTo>
                  <a:pt x="2695" y="11506"/>
                  <a:pt x="2719" y="11478"/>
                  <a:pt x="2744" y="11445"/>
                </a:cubicBezTo>
                <a:cubicBezTo>
                  <a:pt x="2745" y="11444"/>
                  <a:pt x="2746" y="11442"/>
                  <a:pt x="2748" y="11441"/>
                </a:cubicBezTo>
                <a:cubicBezTo>
                  <a:pt x="2750" y="11438"/>
                  <a:pt x="2752" y="11435"/>
                  <a:pt x="2754" y="11432"/>
                </a:cubicBezTo>
                <a:cubicBezTo>
                  <a:pt x="2793" y="11381"/>
                  <a:pt x="2829" y="11326"/>
                  <a:pt x="2862" y="11272"/>
                </a:cubicBezTo>
                <a:cubicBezTo>
                  <a:pt x="2867" y="11262"/>
                  <a:pt x="2880" y="11245"/>
                  <a:pt x="2880" y="11240"/>
                </a:cubicBezTo>
                <a:cubicBezTo>
                  <a:pt x="2880" y="11218"/>
                  <a:pt x="2962" y="11089"/>
                  <a:pt x="3101" y="10877"/>
                </a:cubicBezTo>
                <a:cubicBezTo>
                  <a:pt x="3128" y="10835"/>
                  <a:pt x="3137" y="10815"/>
                  <a:pt x="3164" y="10774"/>
                </a:cubicBezTo>
                <a:cubicBezTo>
                  <a:pt x="3190" y="10734"/>
                  <a:pt x="3204" y="10720"/>
                  <a:pt x="3225" y="10690"/>
                </a:cubicBezTo>
                <a:cubicBezTo>
                  <a:pt x="3256" y="10643"/>
                  <a:pt x="3263" y="10630"/>
                  <a:pt x="3300" y="10575"/>
                </a:cubicBezTo>
                <a:cubicBezTo>
                  <a:pt x="3368" y="10474"/>
                  <a:pt x="3382" y="10469"/>
                  <a:pt x="3402" y="10534"/>
                </a:cubicBezTo>
                <a:cubicBezTo>
                  <a:pt x="3403" y="10535"/>
                  <a:pt x="3400" y="10543"/>
                  <a:pt x="3400" y="10545"/>
                </a:cubicBezTo>
                <a:cubicBezTo>
                  <a:pt x="3409" y="10627"/>
                  <a:pt x="3302" y="10930"/>
                  <a:pt x="3046" y="11556"/>
                </a:cubicBezTo>
                <a:cubicBezTo>
                  <a:pt x="3025" y="11610"/>
                  <a:pt x="3018" y="11636"/>
                  <a:pt x="2995" y="11694"/>
                </a:cubicBezTo>
                <a:cubicBezTo>
                  <a:pt x="2784" y="12223"/>
                  <a:pt x="2606" y="12705"/>
                  <a:pt x="2540" y="12913"/>
                </a:cubicBezTo>
                <a:cubicBezTo>
                  <a:pt x="2500" y="13056"/>
                  <a:pt x="2471" y="13154"/>
                  <a:pt x="2446" y="13229"/>
                </a:cubicBezTo>
                <a:cubicBezTo>
                  <a:pt x="2440" y="13252"/>
                  <a:pt x="2433" y="13265"/>
                  <a:pt x="2426" y="13282"/>
                </a:cubicBezTo>
                <a:cubicBezTo>
                  <a:pt x="2377" y="13414"/>
                  <a:pt x="2341" y="13429"/>
                  <a:pt x="2254" y="13420"/>
                </a:cubicBezTo>
                <a:cubicBezTo>
                  <a:pt x="2226" y="13417"/>
                  <a:pt x="2201" y="13417"/>
                  <a:pt x="2177" y="13420"/>
                </a:cubicBezTo>
                <a:cubicBezTo>
                  <a:pt x="2136" y="13433"/>
                  <a:pt x="2100" y="13458"/>
                  <a:pt x="2066" y="13496"/>
                </a:cubicBezTo>
                <a:cubicBezTo>
                  <a:pt x="2066" y="13503"/>
                  <a:pt x="2068" y="13511"/>
                  <a:pt x="2071" y="13519"/>
                </a:cubicBezTo>
                <a:cubicBezTo>
                  <a:pt x="2093" y="13562"/>
                  <a:pt x="1944" y="13650"/>
                  <a:pt x="1850" y="13650"/>
                </a:cubicBezTo>
                <a:cubicBezTo>
                  <a:pt x="1821" y="13650"/>
                  <a:pt x="1788" y="13615"/>
                  <a:pt x="1777" y="13572"/>
                </a:cubicBezTo>
                <a:cubicBezTo>
                  <a:pt x="1716" y="13340"/>
                  <a:pt x="1529" y="12855"/>
                  <a:pt x="1506" y="12872"/>
                </a:cubicBezTo>
                <a:cubicBezTo>
                  <a:pt x="1493" y="12882"/>
                  <a:pt x="1468" y="12852"/>
                  <a:pt x="1446" y="12807"/>
                </a:cubicBezTo>
                <a:cubicBezTo>
                  <a:pt x="1443" y="12802"/>
                  <a:pt x="1439" y="12800"/>
                  <a:pt x="1437" y="12794"/>
                </a:cubicBezTo>
                <a:cubicBezTo>
                  <a:pt x="1437" y="12794"/>
                  <a:pt x="1437" y="12793"/>
                  <a:pt x="1437" y="12793"/>
                </a:cubicBezTo>
                <a:cubicBezTo>
                  <a:pt x="1427" y="12771"/>
                  <a:pt x="1421" y="12753"/>
                  <a:pt x="1420" y="12735"/>
                </a:cubicBezTo>
                <a:cubicBezTo>
                  <a:pt x="1417" y="12677"/>
                  <a:pt x="1462" y="12617"/>
                  <a:pt x="1615" y="12446"/>
                </a:cubicBezTo>
                <a:cubicBezTo>
                  <a:pt x="1747" y="12299"/>
                  <a:pt x="1821" y="12195"/>
                  <a:pt x="1834" y="12139"/>
                </a:cubicBezTo>
                <a:cubicBezTo>
                  <a:pt x="1837" y="12128"/>
                  <a:pt x="1837" y="12119"/>
                  <a:pt x="1835" y="12112"/>
                </a:cubicBezTo>
                <a:cubicBezTo>
                  <a:pt x="1831" y="12096"/>
                  <a:pt x="1816" y="12089"/>
                  <a:pt x="1792" y="12088"/>
                </a:cubicBezTo>
                <a:cubicBezTo>
                  <a:pt x="1767" y="12089"/>
                  <a:pt x="1668" y="12188"/>
                  <a:pt x="1567" y="12310"/>
                </a:cubicBezTo>
                <a:cubicBezTo>
                  <a:pt x="1564" y="12313"/>
                  <a:pt x="1562" y="12315"/>
                  <a:pt x="1559" y="12318"/>
                </a:cubicBezTo>
                <a:cubicBezTo>
                  <a:pt x="1372" y="12547"/>
                  <a:pt x="1371" y="12548"/>
                  <a:pt x="1339" y="12441"/>
                </a:cubicBezTo>
                <a:cubicBezTo>
                  <a:pt x="1321" y="12381"/>
                  <a:pt x="1286" y="12222"/>
                  <a:pt x="1261" y="12087"/>
                </a:cubicBezTo>
                <a:cubicBezTo>
                  <a:pt x="1238" y="11958"/>
                  <a:pt x="1219" y="11857"/>
                  <a:pt x="1203" y="11779"/>
                </a:cubicBezTo>
                <a:cubicBezTo>
                  <a:pt x="1203" y="11778"/>
                  <a:pt x="1203" y="11776"/>
                  <a:pt x="1203" y="11775"/>
                </a:cubicBezTo>
                <a:cubicBezTo>
                  <a:pt x="1203" y="11774"/>
                  <a:pt x="1202" y="11775"/>
                  <a:pt x="1202" y="11774"/>
                </a:cubicBezTo>
                <a:cubicBezTo>
                  <a:pt x="1162" y="11579"/>
                  <a:pt x="1139" y="11529"/>
                  <a:pt x="1108" y="11549"/>
                </a:cubicBezTo>
                <a:cubicBezTo>
                  <a:pt x="1101" y="11555"/>
                  <a:pt x="1095" y="11559"/>
                  <a:pt x="1087" y="11569"/>
                </a:cubicBezTo>
                <a:cubicBezTo>
                  <a:pt x="1077" y="11582"/>
                  <a:pt x="1068" y="11594"/>
                  <a:pt x="1063" y="11608"/>
                </a:cubicBezTo>
                <a:cubicBezTo>
                  <a:pt x="1063" y="11608"/>
                  <a:pt x="1063" y="11609"/>
                  <a:pt x="1063" y="11609"/>
                </a:cubicBezTo>
                <a:cubicBezTo>
                  <a:pt x="1057" y="11623"/>
                  <a:pt x="1053" y="11638"/>
                  <a:pt x="1053" y="11655"/>
                </a:cubicBezTo>
                <a:cubicBezTo>
                  <a:pt x="1051" y="11690"/>
                  <a:pt x="1058" y="11735"/>
                  <a:pt x="1074" y="11804"/>
                </a:cubicBezTo>
                <a:cubicBezTo>
                  <a:pt x="1129" y="12042"/>
                  <a:pt x="1275" y="12545"/>
                  <a:pt x="1309" y="12612"/>
                </a:cubicBezTo>
                <a:cubicBezTo>
                  <a:pt x="1329" y="12652"/>
                  <a:pt x="1327" y="12693"/>
                  <a:pt x="1313" y="12716"/>
                </a:cubicBezTo>
                <a:cubicBezTo>
                  <a:pt x="1306" y="12728"/>
                  <a:pt x="1296" y="12737"/>
                  <a:pt x="1285" y="12737"/>
                </a:cubicBezTo>
                <a:cubicBezTo>
                  <a:pt x="1274" y="12738"/>
                  <a:pt x="1262" y="12731"/>
                  <a:pt x="1249" y="12715"/>
                </a:cubicBezTo>
                <a:cubicBezTo>
                  <a:pt x="1238" y="12702"/>
                  <a:pt x="1221" y="12690"/>
                  <a:pt x="1202" y="12682"/>
                </a:cubicBezTo>
                <a:cubicBezTo>
                  <a:pt x="1183" y="12673"/>
                  <a:pt x="1162" y="12668"/>
                  <a:pt x="1143" y="12668"/>
                </a:cubicBezTo>
                <a:cubicBezTo>
                  <a:pt x="1100" y="12668"/>
                  <a:pt x="1038" y="12701"/>
                  <a:pt x="990" y="12740"/>
                </a:cubicBezTo>
                <a:cubicBezTo>
                  <a:pt x="966" y="12760"/>
                  <a:pt x="945" y="12782"/>
                  <a:pt x="932" y="12801"/>
                </a:cubicBezTo>
                <a:cubicBezTo>
                  <a:pt x="920" y="12821"/>
                  <a:pt x="915" y="12838"/>
                  <a:pt x="921" y="12850"/>
                </a:cubicBezTo>
                <a:cubicBezTo>
                  <a:pt x="932" y="12872"/>
                  <a:pt x="899" y="12912"/>
                  <a:pt x="849" y="12941"/>
                </a:cubicBezTo>
                <a:cubicBezTo>
                  <a:pt x="772" y="12984"/>
                  <a:pt x="766" y="13001"/>
                  <a:pt x="811" y="13042"/>
                </a:cubicBezTo>
                <a:cubicBezTo>
                  <a:pt x="822" y="13053"/>
                  <a:pt x="830" y="13063"/>
                  <a:pt x="835" y="13074"/>
                </a:cubicBezTo>
                <a:cubicBezTo>
                  <a:pt x="843" y="13098"/>
                  <a:pt x="836" y="13131"/>
                  <a:pt x="810" y="13187"/>
                </a:cubicBezTo>
                <a:cubicBezTo>
                  <a:pt x="797" y="13215"/>
                  <a:pt x="779" y="13249"/>
                  <a:pt x="756" y="13292"/>
                </a:cubicBezTo>
                <a:cubicBezTo>
                  <a:pt x="697" y="13402"/>
                  <a:pt x="633" y="13496"/>
                  <a:pt x="613" y="13499"/>
                </a:cubicBezTo>
                <a:cubicBezTo>
                  <a:pt x="593" y="13502"/>
                  <a:pt x="564" y="13509"/>
                  <a:pt x="549" y="13516"/>
                </a:cubicBezTo>
                <a:cubicBezTo>
                  <a:pt x="502" y="13537"/>
                  <a:pt x="420" y="13547"/>
                  <a:pt x="212" y="13554"/>
                </a:cubicBezTo>
                <a:cubicBezTo>
                  <a:pt x="126" y="13556"/>
                  <a:pt x="79" y="13561"/>
                  <a:pt x="51" y="13573"/>
                </a:cubicBezTo>
                <a:cubicBezTo>
                  <a:pt x="49" y="13574"/>
                  <a:pt x="44" y="13575"/>
                  <a:pt x="43" y="13576"/>
                </a:cubicBezTo>
                <a:cubicBezTo>
                  <a:pt x="38" y="13578"/>
                  <a:pt x="36" y="13582"/>
                  <a:pt x="33" y="13586"/>
                </a:cubicBezTo>
                <a:cubicBezTo>
                  <a:pt x="26" y="13593"/>
                  <a:pt x="19" y="13601"/>
                  <a:pt x="17" y="13611"/>
                </a:cubicBezTo>
                <a:cubicBezTo>
                  <a:pt x="16" y="13614"/>
                  <a:pt x="17" y="13619"/>
                  <a:pt x="17" y="13623"/>
                </a:cubicBezTo>
                <a:cubicBezTo>
                  <a:pt x="15" y="13636"/>
                  <a:pt x="14" y="13647"/>
                  <a:pt x="16" y="13665"/>
                </a:cubicBezTo>
                <a:cubicBezTo>
                  <a:pt x="16" y="13666"/>
                  <a:pt x="16" y="13667"/>
                  <a:pt x="16" y="13668"/>
                </a:cubicBezTo>
                <a:cubicBezTo>
                  <a:pt x="23" y="13756"/>
                  <a:pt x="67" y="13799"/>
                  <a:pt x="212" y="13864"/>
                </a:cubicBezTo>
                <a:cubicBezTo>
                  <a:pt x="234" y="13874"/>
                  <a:pt x="251" y="13886"/>
                  <a:pt x="268" y="13900"/>
                </a:cubicBezTo>
                <a:cubicBezTo>
                  <a:pt x="285" y="13913"/>
                  <a:pt x="302" y="13927"/>
                  <a:pt x="308" y="13941"/>
                </a:cubicBezTo>
                <a:cubicBezTo>
                  <a:pt x="308" y="13942"/>
                  <a:pt x="310" y="13943"/>
                  <a:pt x="310" y="13945"/>
                </a:cubicBezTo>
                <a:cubicBezTo>
                  <a:pt x="315" y="13955"/>
                  <a:pt x="317" y="13964"/>
                  <a:pt x="315" y="13973"/>
                </a:cubicBezTo>
                <a:cubicBezTo>
                  <a:pt x="313" y="13978"/>
                  <a:pt x="309" y="13984"/>
                  <a:pt x="306" y="13989"/>
                </a:cubicBezTo>
                <a:cubicBezTo>
                  <a:pt x="304" y="13992"/>
                  <a:pt x="303" y="13994"/>
                  <a:pt x="301" y="13996"/>
                </a:cubicBezTo>
                <a:cubicBezTo>
                  <a:pt x="295" y="14004"/>
                  <a:pt x="286" y="14011"/>
                  <a:pt x="275" y="14017"/>
                </a:cubicBezTo>
                <a:cubicBezTo>
                  <a:pt x="275" y="14018"/>
                  <a:pt x="275" y="14018"/>
                  <a:pt x="274" y="14019"/>
                </a:cubicBezTo>
                <a:cubicBezTo>
                  <a:pt x="253" y="14033"/>
                  <a:pt x="226" y="14045"/>
                  <a:pt x="198" y="14051"/>
                </a:cubicBezTo>
                <a:cubicBezTo>
                  <a:pt x="168" y="14057"/>
                  <a:pt x="146" y="14068"/>
                  <a:pt x="127" y="14080"/>
                </a:cubicBezTo>
                <a:cubicBezTo>
                  <a:pt x="93" y="14109"/>
                  <a:pt x="83" y="14145"/>
                  <a:pt x="117" y="14159"/>
                </a:cubicBezTo>
                <a:cubicBezTo>
                  <a:pt x="124" y="14161"/>
                  <a:pt x="131" y="14163"/>
                  <a:pt x="142" y="14164"/>
                </a:cubicBezTo>
                <a:cubicBezTo>
                  <a:pt x="147" y="14164"/>
                  <a:pt x="151" y="14165"/>
                  <a:pt x="157" y="14165"/>
                </a:cubicBezTo>
                <a:cubicBezTo>
                  <a:pt x="169" y="14164"/>
                  <a:pt x="178" y="14166"/>
                  <a:pt x="188" y="14169"/>
                </a:cubicBezTo>
                <a:cubicBezTo>
                  <a:pt x="198" y="14172"/>
                  <a:pt x="206" y="14177"/>
                  <a:pt x="213" y="14183"/>
                </a:cubicBezTo>
                <a:cubicBezTo>
                  <a:pt x="220" y="14189"/>
                  <a:pt x="226" y="14196"/>
                  <a:pt x="229" y="14205"/>
                </a:cubicBezTo>
                <a:cubicBezTo>
                  <a:pt x="233" y="14214"/>
                  <a:pt x="235" y="14224"/>
                  <a:pt x="235" y="14236"/>
                </a:cubicBezTo>
                <a:cubicBezTo>
                  <a:pt x="235" y="14277"/>
                  <a:pt x="262" y="14348"/>
                  <a:pt x="295" y="14393"/>
                </a:cubicBezTo>
                <a:cubicBezTo>
                  <a:pt x="328" y="14438"/>
                  <a:pt x="360" y="14494"/>
                  <a:pt x="366" y="14519"/>
                </a:cubicBezTo>
                <a:cubicBezTo>
                  <a:pt x="373" y="14544"/>
                  <a:pt x="540" y="14567"/>
                  <a:pt x="756" y="14570"/>
                </a:cubicBezTo>
                <a:cubicBezTo>
                  <a:pt x="978" y="14574"/>
                  <a:pt x="1086" y="14576"/>
                  <a:pt x="1137" y="14584"/>
                </a:cubicBezTo>
                <a:cubicBezTo>
                  <a:pt x="1139" y="14584"/>
                  <a:pt x="1144" y="14584"/>
                  <a:pt x="1146" y="14584"/>
                </a:cubicBezTo>
                <a:cubicBezTo>
                  <a:pt x="1146" y="14584"/>
                  <a:pt x="1147" y="14584"/>
                  <a:pt x="1147" y="14584"/>
                </a:cubicBezTo>
                <a:cubicBezTo>
                  <a:pt x="1155" y="14586"/>
                  <a:pt x="1161" y="14589"/>
                  <a:pt x="1166" y="14591"/>
                </a:cubicBezTo>
                <a:cubicBezTo>
                  <a:pt x="1168" y="14592"/>
                  <a:pt x="1171" y="14592"/>
                  <a:pt x="1173" y="14592"/>
                </a:cubicBezTo>
                <a:cubicBezTo>
                  <a:pt x="1173" y="14592"/>
                  <a:pt x="1173" y="14594"/>
                  <a:pt x="1173" y="14594"/>
                </a:cubicBezTo>
                <a:cubicBezTo>
                  <a:pt x="1178" y="14598"/>
                  <a:pt x="1179" y="14601"/>
                  <a:pt x="1178" y="14606"/>
                </a:cubicBezTo>
                <a:cubicBezTo>
                  <a:pt x="1177" y="14618"/>
                  <a:pt x="1165" y="14635"/>
                  <a:pt x="1150" y="14657"/>
                </a:cubicBezTo>
                <a:cubicBezTo>
                  <a:pt x="1138" y="14675"/>
                  <a:pt x="1115" y="14695"/>
                  <a:pt x="1088" y="14716"/>
                </a:cubicBezTo>
                <a:cubicBezTo>
                  <a:pt x="1071" y="14730"/>
                  <a:pt x="1050" y="14744"/>
                  <a:pt x="1029" y="14757"/>
                </a:cubicBezTo>
                <a:cubicBezTo>
                  <a:pt x="1016" y="14765"/>
                  <a:pt x="1005" y="14774"/>
                  <a:pt x="991" y="14782"/>
                </a:cubicBezTo>
                <a:cubicBezTo>
                  <a:pt x="990" y="14782"/>
                  <a:pt x="989" y="14783"/>
                  <a:pt x="988" y="14783"/>
                </a:cubicBezTo>
                <a:cubicBezTo>
                  <a:pt x="985" y="14785"/>
                  <a:pt x="981" y="14787"/>
                  <a:pt x="977" y="14789"/>
                </a:cubicBezTo>
                <a:cubicBezTo>
                  <a:pt x="911" y="14825"/>
                  <a:pt x="839" y="14856"/>
                  <a:pt x="781" y="14868"/>
                </a:cubicBezTo>
                <a:cubicBezTo>
                  <a:pt x="757" y="14873"/>
                  <a:pt x="737" y="14880"/>
                  <a:pt x="718" y="14886"/>
                </a:cubicBezTo>
                <a:cubicBezTo>
                  <a:pt x="658" y="14921"/>
                  <a:pt x="605" y="14989"/>
                  <a:pt x="593" y="15034"/>
                </a:cubicBezTo>
                <a:cubicBezTo>
                  <a:pt x="597" y="15056"/>
                  <a:pt x="606" y="15071"/>
                  <a:pt x="634" y="15072"/>
                </a:cubicBezTo>
                <a:cubicBezTo>
                  <a:pt x="669" y="15068"/>
                  <a:pt x="763" y="15044"/>
                  <a:pt x="865" y="15010"/>
                </a:cubicBezTo>
                <a:cubicBezTo>
                  <a:pt x="1076" y="14940"/>
                  <a:pt x="1130" y="14932"/>
                  <a:pt x="1163" y="14991"/>
                </a:cubicBezTo>
                <a:cubicBezTo>
                  <a:pt x="1166" y="14996"/>
                  <a:pt x="1168" y="15002"/>
                  <a:pt x="1169" y="15009"/>
                </a:cubicBezTo>
                <a:cubicBezTo>
                  <a:pt x="1174" y="15020"/>
                  <a:pt x="1180" y="15026"/>
                  <a:pt x="1184" y="15041"/>
                </a:cubicBezTo>
                <a:lnTo>
                  <a:pt x="1211" y="15133"/>
                </a:lnTo>
                <a:cubicBezTo>
                  <a:pt x="1226" y="15118"/>
                  <a:pt x="1247" y="15095"/>
                  <a:pt x="1272" y="15063"/>
                </a:cubicBezTo>
                <a:lnTo>
                  <a:pt x="1304" y="15020"/>
                </a:lnTo>
                <a:cubicBezTo>
                  <a:pt x="1311" y="15011"/>
                  <a:pt x="1321" y="15005"/>
                  <a:pt x="1329" y="14996"/>
                </a:cubicBezTo>
                <a:cubicBezTo>
                  <a:pt x="1341" y="14983"/>
                  <a:pt x="1354" y="14970"/>
                  <a:pt x="1367" y="14959"/>
                </a:cubicBezTo>
                <a:cubicBezTo>
                  <a:pt x="1412" y="14919"/>
                  <a:pt x="1460" y="14887"/>
                  <a:pt x="1498" y="14879"/>
                </a:cubicBezTo>
                <a:cubicBezTo>
                  <a:pt x="1762" y="14830"/>
                  <a:pt x="1831" y="14817"/>
                  <a:pt x="2022" y="14789"/>
                </a:cubicBezTo>
                <a:cubicBezTo>
                  <a:pt x="2241" y="14756"/>
                  <a:pt x="2340" y="14822"/>
                  <a:pt x="2184" y="14896"/>
                </a:cubicBezTo>
                <a:cubicBezTo>
                  <a:pt x="2135" y="14919"/>
                  <a:pt x="2084" y="14959"/>
                  <a:pt x="2071" y="14985"/>
                </a:cubicBezTo>
                <a:cubicBezTo>
                  <a:pt x="2066" y="14996"/>
                  <a:pt x="2043" y="15005"/>
                  <a:pt x="2013" y="15013"/>
                </a:cubicBezTo>
                <a:cubicBezTo>
                  <a:pt x="2013" y="15013"/>
                  <a:pt x="2012" y="15013"/>
                  <a:pt x="2012" y="15013"/>
                </a:cubicBezTo>
                <a:cubicBezTo>
                  <a:pt x="2002" y="15016"/>
                  <a:pt x="1991" y="15018"/>
                  <a:pt x="1980" y="15020"/>
                </a:cubicBezTo>
                <a:cubicBezTo>
                  <a:pt x="1946" y="15027"/>
                  <a:pt x="1905" y="15032"/>
                  <a:pt x="1849" y="15033"/>
                </a:cubicBezTo>
                <a:cubicBezTo>
                  <a:pt x="1848" y="15033"/>
                  <a:pt x="1847" y="15033"/>
                  <a:pt x="1846" y="15033"/>
                </a:cubicBezTo>
                <a:cubicBezTo>
                  <a:pt x="1844" y="15033"/>
                  <a:pt x="1844" y="15033"/>
                  <a:pt x="1842" y="15033"/>
                </a:cubicBezTo>
                <a:cubicBezTo>
                  <a:pt x="1661" y="15033"/>
                  <a:pt x="1648" y="15039"/>
                  <a:pt x="1712" y="15097"/>
                </a:cubicBezTo>
                <a:cubicBezTo>
                  <a:pt x="1742" y="15124"/>
                  <a:pt x="1762" y="15139"/>
                  <a:pt x="1758" y="15154"/>
                </a:cubicBezTo>
                <a:cubicBezTo>
                  <a:pt x="1758" y="15155"/>
                  <a:pt x="1756" y="15156"/>
                  <a:pt x="1756" y="15157"/>
                </a:cubicBezTo>
                <a:cubicBezTo>
                  <a:pt x="1754" y="15160"/>
                  <a:pt x="1753" y="15163"/>
                  <a:pt x="1749" y="15166"/>
                </a:cubicBezTo>
                <a:cubicBezTo>
                  <a:pt x="1731" y="15181"/>
                  <a:pt x="1673" y="15201"/>
                  <a:pt x="1586" y="15229"/>
                </a:cubicBezTo>
                <a:cubicBezTo>
                  <a:pt x="1562" y="15237"/>
                  <a:pt x="1548" y="15242"/>
                  <a:pt x="1518" y="15253"/>
                </a:cubicBezTo>
                <a:lnTo>
                  <a:pt x="1360" y="15306"/>
                </a:lnTo>
                <a:lnTo>
                  <a:pt x="1438" y="15409"/>
                </a:lnTo>
                <a:cubicBezTo>
                  <a:pt x="1508" y="15501"/>
                  <a:pt x="1532" y="15507"/>
                  <a:pt x="1678" y="15468"/>
                </a:cubicBezTo>
                <a:cubicBezTo>
                  <a:pt x="1698" y="15463"/>
                  <a:pt x="1709" y="15462"/>
                  <a:pt x="1726" y="15459"/>
                </a:cubicBezTo>
                <a:cubicBezTo>
                  <a:pt x="1742" y="15456"/>
                  <a:pt x="1760" y="15450"/>
                  <a:pt x="1774" y="15449"/>
                </a:cubicBezTo>
                <a:cubicBezTo>
                  <a:pt x="1902" y="15430"/>
                  <a:pt x="1945" y="15468"/>
                  <a:pt x="1913" y="15577"/>
                </a:cubicBezTo>
                <a:cubicBezTo>
                  <a:pt x="1890" y="15653"/>
                  <a:pt x="1838" y="15691"/>
                  <a:pt x="1706" y="15726"/>
                </a:cubicBezTo>
                <a:cubicBezTo>
                  <a:pt x="1637" y="15745"/>
                  <a:pt x="1578" y="15774"/>
                  <a:pt x="1549" y="15800"/>
                </a:cubicBezTo>
                <a:cubicBezTo>
                  <a:pt x="1547" y="15802"/>
                  <a:pt x="1545" y="15804"/>
                  <a:pt x="1543" y="15806"/>
                </a:cubicBezTo>
                <a:cubicBezTo>
                  <a:pt x="1541" y="15808"/>
                  <a:pt x="1540" y="15810"/>
                  <a:pt x="1538" y="15812"/>
                </a:cubicBezTo>
                <a:cubicBezTo>
                  <a:pt x="1534" y="15819"/>
                  <a:pt x="1530" y="15827"/>
                  <a:pt x="1530" y="15833"/>
                </a:cubicBezTo>
                <a:cubicBezTo>
                  <a:pt x="1530" y="15840"/>
                  <a:pt x="1528" y="15845"/>
                  <a:pt x="1527" y="15851"/>
                </a:cubicBezTo>
                <a:cubicBezTo>
                  <a:pt x="1526" y="15854"/>
                  <a:pt x="1526" y="15857"/>
                  <a:pt x="1525" y="15860"/>
                </a:cubicBezTo>
                <a:cubicBezTo>
                  <a:pt x="1525" y="15860"/>
                  <a:pt x="1526" y="15862"/>
                  <a:pt x="1525" y="15863"/>
                </a:cubicBezTo>
                <a:cubicBezTo>
                  <a:pt x="1525" y="15863"/>
                  <a:pt x="1524" y="15862"/>
                  <a:pt x="1524" y="15863"/>
                </a:cubicBezTo>
                <a:cubicBezTo>
                  <a:pt x="1502" y="15931"/>
                  <a:pt x="1409" y="15968"/>
                  <a:pt x="1254" y="15968"/>
                </a:cubicBezTo>
                <a:cubicBezTo>
                  <a:pt x="1171" y="15969"/>
                  <a:pt x="1109" y="15982"/>
                  <a:pt x="1077" y="16003"/>
                </a:cubicBezTo>
                <a:cubicBezTo>
                  <a:pt x="1070" y="16008"/>
                  <a:pt x="1064" y="16013"/>
                  <a:pt x="1060" y="16019"/>
                </a:cubicBezTo>
                <a:cubicBezTo>
                  <a:pt x="1060" y="16019"/>
                  <a:pt x="1060" y="16019"/>
                  <a:pt x="1059" y="16020"/>
                </a:cubicBezTo>
                <a:cubicBezTo>
                  <a:pt x="1058" y="16022"/>
                  <a:pt x="1058" y="16025"/>
                  <a:pt x="1057" y="16027"/>
                </a:cubicBezTo>
                <a:cubicBezTo>
                  <a:pt x="1055" y="16031"/>
                  <a:pt x="1052" y="16035"/>
                  <a:pt x="1053" y="16039"/>
                </a:cubicBezTo>
                <a:cubicBezTo>
                  <a:pt x="1053" y="16046"/>
                  <a:pt x="1056" y="16054"/>
                  <a:pt x="1060" y="16060"/>
                </a:cubicBezTo>
                <a:cubicBezTo>
                  <a:pt x="1065" y="16067"/>
                  <a:pt x="1072" y="16074"/>
                  <a:pt x="1081" y="16081"/>
                </a:cubicBezTo>
                <a:cubicBezTo>
                  <a:pt x="1101" y="16097"/>
                  <a:pt x="1108" y="16128"/>
                  <a:pt x="1096" y="16151"/>
                </a:cubicBezTo>
                <a:cubicBezTo>
                  <a:pt x="1089" y="16165"/>
                  <a:pt x="1088" y="16174"/>
                  <a:pt x="1088" y="16180"/>
                </a:cubicBezTo>
                <a:cubicBezTo>
                  <a:pt x="1089" y="16182"/>
                  <a:pt x="1089" y="16184"/>
                  <a:pt x="1090" y="16186"/>
                </a:cubicBezTo>
                <a:cubicBezTo>
                  <a:pt x="1098" y="16200"/>
                  <a:pt x="1144" y="16170"/>
                  <a:pt x="1214" y="16102"/>
                </a:cubicBezTo>
                <a:cubicBezTo>
                  <a:pt x="1228" y="16089"/>
                  <a:pt x="1244" y="16077"/>
                  <a:pt x="1263" y="16066"/>
                </a:cubicBezTo>
                <a:cubicBezTo>
                  <a:pt x="1333" y="16011"/>
                  <a:pt x="1429" y="15997"/>
                  <a:pt x="1510" y="16023"/>
                </a:cubicBezTo>
                <a:cubicBezTo>
                  <a:pt x="1560" y="16036"/>
                  <a:pt x="1602" y="16061"/>
                  <a:pt x="1630" y="16102"/>
                </a:cubicBezTo>
                <a:cubicBezTo>
                  <a:pt x="1664" y="16151"/>
                  <a:pt x="1723" y="16193"/>
                  <a:pt x="1761" y="16193"/>
                </a:cubicBezTo>
                <a:cubicBezTo>
                  <a:pt x="1851" y="16193"/>
                  <a:pt x="1894" y="16274"/>
                  <a:pt x="1823" y="16308"/>
                </a:cubicBezTo>
                <a:cubicBezTo>
                  <a:pt x="1794" y="16322"/>
                  <a:pt x="1781" y="16358"/>
                  <a:pt x="1789" y="16396"/>
                </a:cubicBezTo>
                <a:cubicBezTo>
                  <a:pt x="1790" y="16398"/>
                  <a:pt x="1793" y="16398"/>
                  <a:pt x="1794" y="16400"/>
                </a:cubicBezTo>
                <a:cubicBezTo>
                  <a:pt x="1808" y="16432"/>
                  <a:pt x="1834" y="16449"/>
                  <a:pt x="1910" y="16456"/>
                </a:cubicBezTo>
                <a:cubicBezTo>
                  <a:pt x="1993" y="16462"/>
                  <a:pt x="2136" y="16459"/>
                  <a:pt x="2381" y="16448"/>
                </a:cubicBezTo>
                <a:cubicBezTo>
                  <a:pt x="2757" y="16430"/>
                  <a:pt x="2946" y="16440"/>
                  <a:pt x="2972" y="16477"/>
                </a:cubicBezTo>
                <a:cubicBezTo>
                  <a:pt x="2982" y="16488"/>
                  <a:pt x="2978" y="16502"/>
                  <a:pt x="2952" y="16520"/>
                </a:cubicBezTo>
                <a:cubicBezTo>
                  <a:pt x="2949" y="16522"/>
                  <a:pt x="2943" y="16525"/>
                  <a:pt x="2940" y="16527"/>
                </a:cubicBezTo>
                <a:cubicBezTo>
                  <a:pt x="2927" y="16534"/>
                  <a:pt x="2916" y="16541"/>
                  <a:pt x="2898" y="16549"/>
                </a:cubicBezTo>
                <a:cubicBezTo>
                  <a:pt x="2895" y="16551"/>
                  <a:pt x="2894" y="16552"/>
                  <a:pt x="2891" y="16553"/>
                </a:cubicBezTo>
                <a:cubicBezTo>
                  <a:pt x="2846" y="16575"/>
                  <a:pt x="2653" y="16585"/>
                  <a:pt x="2396" y="16587"/>
                </a:cubicBezTo>
                <a:cubicBezTo>
                  <a:pt x="2268" y="16589"/>
                  <a:pt x="2149" y="16589"/>
                  <a:pt x="2016" y="16587"/>
                </a:cubicBezTo>
                <a:cubicBezTo>
                  <a:pt x="2003" y="16587"/>
                  <a:pt x="2009" y="16587"/>
                  <a:pt x="1996" y="16587"/>
                </a:cubicBezTo>
                <a:cubicBezTo>
                  <a:pt x="1591" y="16579"/>
                  <a:pt x="1293" y="16577"/>
                  <a:pt x="1350" y="16584"/>
                </a:cubicBezTo>
                <a:cubicBezTo>
                  <a:pt x="1372" y="16587"/>
                  <a:pt x="1396" y="16593"/>
                  <a:pt x="1421" y="16599"/>
                </a:cubicBezTo>
                <a:cubicBezTo>
                  <a:pt x="1471" y="16606"/>
                  <a:pt x="1518" y="16619"/>
                  <a:pt x="1532" y="16637"/>
                </a:cubicBezTo>
                <a:cubicBezTo>
                  <a:pt x="1536" y="16642"/>
                  <a:pt x="1557" y="16646"/>
                  <a:pt x="1569" y="16651"/>
                </a:cubicBezTo>
                <a:cubicBezTo>
                  <a:pt x="1621" y="16670"/>
                  <a:pt x="1702" y="16689"/>
                  <a:pt x="1783" y="16694"/>
                </a:cubicBezTo>
                <a:cubicBezTo>
                  <a:pt x="1823" y="16697"/>
                  <a:pt x="1855" y="16704"/>
                  <a:pt x="1883" y="16712"/>
                </a:cubicBezTo>
                <a:cubicBezTo>
                  <a:pt x="1921" y="16722"/>
                  <a:pt x="1950" y="16735"/>
                  <a:pt x="1957" y="16755"/>
                </a:cubicBezTo>
                <a:cubicBezTo>
                  <a:pt x="1986" y="16795"/>
                  <a:pt x="1951" y="16842"/>
                  <a:pt x="1837" y="16867"/>
                </a:cubicBezTo>
                <a:lnTo>
                  <a:pt x="1811" y="16872"/>
                </a:lnTo>
                <a:cubicBezTo>
                  <a:pt x="1757" y="16886"/>
                  <a:pt x="1841" y="16890"/>
                  <a:pt x="2016" y="16878"/>
                </a:cubicBezTo>
                <a:cubicBezTo>
                  <a:pt x="2108" y="16872"/>
                  <a:pt x="2177" y="16864"/>
                  <a:pt x="2252" y="16857"/>
                </a:cubicBezTo>
                <a:cubicBezTo>
                  <a:pt x="2280" y="16853"/>
                  <a:pt x="2306" y="16850"/>
                  <a:pt x="2333" y="16846"/>
                </a:cubicBezTo>
                <a:cubicBezTo>
                  <a:pt x="2435" y="16830"/>
                  <a:pt x="2529" y="16820"/>
                  <a:pt x="2598" y="16814"/>
                </a:cubicBezTo>
                <a:cubicBezTo>
                  <a:pt x="2624" y="16809"/>
                  <a:pt x="2654" y="16806"/>
                  <a:pt x="2679" y="16801"/>
                </a:cubicBezTo>
                <a:cubicBezTo>
                  <a:pt x="2683" y="16801"/>
                  <a:pt x="2689" y="16806"/>
                  <a:pt x="2694" y="16814"/>
                </a:cubicBezTo>
                <a:cubicBezTo>
                  <a:pt x="2697" y="16815"/>
                  <a:pt x="2715" y="16813"/>
                  <a:pt x="2716" y="16814"/>
                </a:cubicBezTo>
                <a:cubicBezTo>
                  <a:pt x="2722" y="16828"/>
                  <a:pt x="2738" y="16932"/>
                  <a:pt x="2751" y="17045"/>
                </a:cubicBezTo>
                <a:cubicBezTo>
                  <a:pt x="2765" y="17167"/>
                  <a:pt x="2759" y="17244"/>
                  <a:pt x="2727" y="17293"/>
                </a:cubicBezTo>
                <a:cubicBezTo>
                  <a:pt x="2727" y="17293"/>
                  <a:pt x="2728" y="17294"/>
                  <a:pt x="2727" y="17294"/>
                </a:cubicBezTo>
                <a:cubicBezTo>
                  <a:pt x="2698" y="17355"/>
                  <a:pt x="2644" y="17383"/>
                  <a:pt x="2564" y="17379"/>
                </a:cubicBezTo>
                <a:cubicBezTo>
                  <a:pt x="2529" y="17378"/>
                  <a:pt x="2504" y="17385"/>
                  <a:pt x="2481" y="17404"/>
                </a:cubicBezTo>
                <a:cubicBezTo>
                  <a:pt x="2476" y="17409"/>
                  <a:pt x="2471" y="17414"/>
                  <a:pt x="2466" y="17420"/>
                </a:cubicBezTo>
                <a:cubicBezTo>
                  <a:pt x="2443" y="17446"/>
                  <a:pt x="2422" y="17487"/>
                  <a:pt x="2396" y="17553"/>
                </a:cubicBezTo>
                <a:cubicBezTo>
                  <a:pt x="2387" y="17577"/>
                  <a:pt x="2381" y="17603"/>
                  <a:pt x="2373" y="17629"/>
                </a:cubicBezTo>
                <a:cubicBezTo>
                  <a:pt x="2363" y="17673"/>
                  <a:pt x="2353" y="17719"/>
                  <a:pt x="2345" y="17776"/>
                </a:cubicBezTo>
                <a:cubicBezTo>
                  <a:pt x="2343" y="17793"/>
                  <a:pt x="2339" y="17802"/>
                  <a:pt x="2336" y="17817"/>
                </a:cubicBezTo>
                <a:cubicBezTo>
                  <a:pt x="2336" y="17820"/>
                  <a:pt x="2335" y="17825"/>
                  <a:pt x="2335" y="17828"/>
                </a:cubicBezTo>
                <a:cubicBezTo>
                  <a:pt x="2344" y="17927"/>
                  <a:pt x="2317" y="17965"/>
                  <a:pt x="2280" y="17942"/>
                </a:cubicBezTo>
                <a:cubicBezTo>
                  <a:pt x="2260" y="17942"/>
                  <a:pt x="2237" y="17912"/>
                  <a:pt x="2211" y="17849"/>
                </a:cubicBezTo>
                <a:cubicBezTo>
                  <a:pt x="2168" y="17745"/>
                  <a:pt x="2144" y="17708"/>
                  <a:pt x="2138" y="17737"/>
                </a:cubicBezTo>
                <a:cubicBezTo>
                  <a:pt x="2139" y="17744"/>
                  <a:pt x="2139" y="17749"/>
                  <a:pt x="2143" y="17757"/>
                </a:cubicBezTo>
                <a:cubicBezTo>
                  <a:pt x="2150" y="17770"/>
                  <a:pt x="2147" y="17786"/>
                  <a:pt x="2136" y="17800"/>
                </a:cubicBezTo>
                <a:cubicBezTo>
                  <a:pt x="2135" y="17843"/>
                  <a:pt x="2117" y="17860"/>
                  <a:pt x="2076" y="17851"/>
                </a:cubicBezTo>
                <a:cubicBezTo>
                  <a:pt x="2065" y="17849"/>
                  <a:pt x="2059" y="17852"/>
                  <a:pt x="2051" y="17853"/>
                </a:cubicBezTo>
                <a:cubicBezTo>
                  <a:pt x="2037" y="17865"/>
                  <a:pt x="2030" y="17879"/>
                  <a:pt x="2035" y="17890"/>
                </a:cubicBezTo>
                <a:cubicBezTo>
                  <a:pt x="2045" y="17910"/>
                  <a:pt x="2036" y="17939"/>
                  <a:pt x="2016" y="17954"/>
                </a:cubicBezTo>
                <a:cubicBezTo>
                  <a:pt x="1969" y="17991"/>
                  <a:pt x="2034" y="18151"/>
                  <a:pt x="2138" y="18255"/>
                </a:cubicBezTo>
                <a:cubicBezTo>
                  <a:pt x="2189" y="18307"/>
                  <a:pt x="2221" y="18332"/>
                  <a:pt x="2241" y="18328"/>
                </a:cubicBezTo>
                <a:cubicBezTo>
                  <a:pt x="2251" y="18325"/>
                  <a:pt x="2258" y="18316"/>
                  <a:pt x="2262" y="18298"/>
                </a:cubicBezTo>
                <a:cubicBezTo>
                  <a:pt x="2266" y="18281"/>
                  <a:pt x="2268" y="18256"/>
                  <a:pt x="2268" y="18223"/>
                </a:cubicBezTo>
                <a:cubicBezTo>
                  <a:pt x="2268" y="18207"/>
                  <a:pt x="2270" y="18192"/>
                  <a:pt x="2274" y="18176"/>
                </a:cubicBezTo>
                <a:cubicBezTo>
                  <a:pt x="2277" y="18161"/>
                  <a:pt x="2282" y="18146"/>
                  <a:pt x="2288" y="18133"/>
                </a:cubicBezTo>
                <a:cubicBezTo>
                  <a:pt x="2293" y="18123"/>
                  <a:pt x="2298" y="18115"/>
                  <a:pt x="2304" y="18106"/>
                </a:cubicBezTo>
                <a:cubicBezTo>
                  <a:pt x="2306" y="18103"/>
                  <a:pt x="2307" y="18098"/>
                  <a:pt x="2309" y="18095"/>
                </a:cubicBezTo>
                <a:cubicBezTo>
                  <a:pt x="2313" y="18091"/>
                  <a:pt x="2317" y="18089"/>
                  <a:pt x="2321" y="18085"/>
                </a:cubicBezTo>
                <a:cubicBezTo>
                  <a:pt x="2326" y="18080"/>
                  <a:pt x="2331" y="18072"/>
                  <a:pt x="2336" y="18069"/>
                </a:cubicBezTo>
                <a:cubicBezTo>
                  <a:pt x="2337" y="18068"/>
                  <a:pt x="2337" y="18068"/>
                  <a:pt x="2338" y="18067"/>
                </a:cubicBezTo>
                <a:cubicBezTo>
                  <a:pt x="2393" y="18030"/>
                  <a:pt x="2418" y="18040"/>
                  <a:pt x="2460" y="18115"/>
                </a:cubicBezTo>
                <a:cubicBezTo>
                  <a:pt x="2504" y="18192"/>
                  <a:pt x="2526" y="18200"/>
                  <a:pt x="2589" y="18158"/>
                </a:cubicBezTo>
                <a:cubicBezTo>
                  <a:pt x="2655" y="18114"/>
                  <a:pt x="2679" y="18128"/>
                  <a:pt x="2772" y="18254"/>
                </a:cubicBezTo>
                <a:cubicBezTo>
                  <a:pt x="2794" y="18284"/>
                  <a:pt x="2812" y="18311"/>
                  <a:pt x="2830" y="18339"/>
                </a:cubicBezTo>
                <a:cubicBezTo>
                  <a:pt x="2881" y="18399"/>
                  <a:pt x="2924" y="18440"/>
                  <a:pt x="2934" y="18422"/>
                </a:cubicBezTo>
                <a:cubicBezTo>
                  <a:pt x="2934" y="18422"/>
                  <a:pt x="2935" y="18423"/>
                  <a:pt x="2935" y="18422"/>
                </a:cubicBezTo>
                <a:cubicBezTo>
                  <a:pt x="2992" y="18362"/>
                  <a:pt x="2973" y="18290"/>
                  <a:pt x="2899" y="18290"/>
                </a:cubicBezTo>
                <a:cubicBezTo>
                  <a:pt x="2832" y="18290"/>
                  <a:pt x="2718" y="18061"/>
                  <a:pt x="2732" y="17954"/>
                </a:cubicBezTo>
                <a:cubicBezTo>
                  <a:pt x="2745" y="17846"/>
                  <a:pt x="2807" y="17748"/>
                  <a:pt x="2843" y="17776"/>
                </a:cubicBezTo>
                <a:cubicBezTo>
                  <a:pt x="2858" y="17787"/>
                  <a:pt x="2887" y="17748"/>
                  <a:pt x="2908" y="17690"/>
                </a:cubicBezTo>
                <a:cubicBezTo>
                  <a:pt x="2939" y="17607"/>
                  <a:pt x="2971" y="17588"/>
                  <a:pt x="3061" y="17597"/>
                </a:cubicBezTo>
                <a:cubicBezTo>
                  <a:pt x="3070" y="17597"/>
                  <a:pt x="3078" y="17602"/>
                  <a:pt x="3087" y="17604"/>
                </a:cubicBezTo>
                <a:cubicBezTo>
                  <a:pt x="3130" y="17607"/>
                  <a:pt x="3156" y="17616"/>
                  <a:pt x="3170" y="17634"/>
                </a:cubicBezTo>
                <a:cubicBezTo>
                  <a:pt x="3186" y="17645"/>
                  <a:pt x="3200" y="17657"/>
                  <a:pt x="3206" y="17669"/>
                </a:cubicBezTo>
                <a:cubicBezTo>
                  <a:pt x="3223" y="17703"/>
                  <a:pt x="3238" y="17714"/>
                  <a:pt x="3249" y="17709"/>
                </a:cubicBezTo>
                <a:cubicBezTo>
                  <a:pt x="3251" y="17669"/>
                  <a:pt x="3249" y="17627"/>
                  <a:pt x="3244" y="17587"/>
                </a:cubicBezTo>
                <a:cubicBezTo>
                  <a:pt x="3243" y="17585"/>
                  <a:pt x="3244" y="17584"/>
                  <a:pt x="3243" y="17583"/>
                </a:cubicBezTo>
                <a:cubicBezTo>
                  <a:pt x="3221" y="17533"/>
                  <a:pt x="3216" y="17483"/>
                  <a:pt x="3231" y="17473"/>
                </a:cubicBezTo>
                <a:cubicBezTo>
                  <a:pt x="3245" y="17462"/>
                  <a:pt x="3388" y="17439"/>
                  <a:pt x="3546" y="17421"/>
                </a:cubicBezTo>
                <a:cubicBezTo>
                  <a:pt x="3558" y="17420"/>
                  <a:pt x="3567" y="17417"/>
                  <a:pt x="3579" y="17415"/>
                </a:cubicBezTo>
                <a:cubicBezTo>
                  <a:pt x="3589" y="17414"/>
                  <a:pt x="3589" y="17413"/>
                  <a:pt x="3600" y="17411"/>
                </a:cubicBezTo>
                <a:cubicBezTo>
                  <a:pt x="3622" y="17408"/>
                  <a:pt x="3634" y="17407"/>
                  <a:pt x="3654" y="17404"/>
                </a:cubicBezTo>
                <a:cubicBezTo>
                  <a:pt x="3784" y="17387"/>
                  <a:pt x="3928" y="17367"/>
                  <a:pt x="3995" y="17351"/>
                </a:cubicBezTo>
                <a:cubicBezTo>
                  <a:pt x="4093" y="17329"/>
                  <a:pt x="4159" y="17332"/>
                  <a:pt x="4221" y="17358"/>
                </a:cubicBezTo>
                <a:cubicBezTo>
                  <a:pt x="4253" y="17364"/>
                  <a:pt x="4276" y="17374"/>
                  <a:pt x="4290" y="17389"/>
                </a:cubicBezTo>
                <a:cubicBezTo>
                  <a:pt x="4351" y="17419"/>
                  <a:pt x="4443" y="17442"/>
                  <a:pt x="4516" y="17442"/>
                </a:cubicBezTo>
                <a:cubicBezTo>
                  <a:pt x="4567" y="17442"/>
                  <a:pt x="4613" y="17451"/>
                  <a:pt x="4650" y="17464"/>
                </a:cubicBezTo>
                <a:cubicBezTo>
                  <a:pt x="4669" y="17470"/>
                  <a:pt x="4684" y="17477"/>
                  <a:pt x="4694" y="17485"/>
                </a:cubicBezTo>
                <a:cubicBezTo>
                  <a:pt x="4696" y="17487"/>
                  <a:pt x="4702" y="17488"/>
                  <a:pt x="4703" y="17489"/>
                </a:cubicBezTo>
                <a:cubicBezTo>
                  <a:pt x="4751" y="17549"/>
                  <a:pt x="6108" y="17547"/>
                  <a:pt x="6443" y="17487"/>
                </a:cubicBezTo>
                <a:cubicBezTo>
                  <a:pt x="6572" y="17463"/>
                  <a:pt x="6693" y="17443"/>
                  <a:pt x="6713" y="17442"/>
                </a:cubicBezTo>
                <a:cubicBezTo>
                  <a:pt x="6732" y="17441"/>
                  <a:pt x="6721" y="17419"/>
                  <a:pt x="6686" y="17393"/>
                </a:cubicBezTo>
                <a:cubicBezTo>
                  <a:pt x="6651" y="17368"/>
                  <a:pt x="6632" y="17328"/>
                  <a:pt x="6643" y="17305"/>
                </a:cubicBezTo>
                <a:cubicBezTo>
                  <a:pt x="6672" y="17248"/>
                  <a:pt x="6829" y="17252"/>
                  <a:pt x="6859" y="17311"/>
                </a:cubicBezTo>
                <a:cubicBezTo>
                  <a:pt x="6874" y="17342"/>
                  <a:pt x="6905" y="17334"/>
                  <a:pt x="6947" y="17286"/>
                </a:cubicBezTo>
                <a:cubicBezTo>
                  <a:pt x="6984" y="17245"/>
                  <a:pt x="7021" y="17231"/>
                  <a:pt x="7033" y="17255"/>
                </a:cubicBezTo>
                <a:cubicBezTo>
                  <a:pt x="7044" y="17279"/>
                  <a:pt x="7110" y="17310"/>
                  <a:pt x="7179" y="17326"/>
                </a:cubicBezTo>
                <a:cubicBezTo>
                  <a:pt x="7343" y="17365"/>
                  <a:pt x="7355" y="17400"/>
                  <a:pt x="7254" y="17556"/>
                </a:cubicBezTo>
                <a:lnTo>
                  <a:pt x="7170" y="17687"/>
                </a:lnTo>
                <a:lnTo>
                  <a:pt x="7087" y="17598"/>
                </a:lnTo>
                <a:cubicBezTo>
                  <a:pt x="7032" y="17539"/>
                  <a:pt x="7019" y="17535"/>
                  <a:pt x="7050" y="17584"/>
                </a:cubicBezTo>
                <a:cubicBezTo>
                  <a:pt x="7090" y="17648"/>
                  <a:pt x="7084" y="17667"/>
                  <a:pt x="7015" y="17712"/>
                </a:cubicBezTo>
                <a:cubicBezTo>
                  <a:pt x="6949" y="17756"/>
                  <a:pt x="6927" y="17752"/>
                  <a:pt x="6892" y="17693"/>
                </a:cubicBezTo>
                <a:cubicBezTo>
                  <a:pt x="6869" y="17653"/>
                  <a:pt x="6840" y="17634"/>
                  <a:pt x="6827" y="17649"/>
                </a:cubicBezTo>
                <a:cubicBezTo>
                  <a:pt x="6815" y="17665"/>
                  <a:pt x="6784" y="17656"/>
                  <a:pt x="6759" y="17630"/>
                </a:cubicBezTo>
                <a:cubicBezTo>
                  <a:pt x="6729" y="17599"/>
                  <a:pt x="6656" y="17596"/>
                  <a:pt x="6551" y="17620"/>
                </a:cubicBezTo>
                <a:cubicBezTo>
                  <a:pt x="6462" y="17641"/>
                  <a:pt x="6146" y="17672"/>
                  <a:pt x="5849" y="17688"/>
                </a:cubicBezTo>
                <a:cubicBezTo>
                  <a:pt x="5652" y="17700"/>
                  <a:pt x="5582" y="17708"/>
                  <a:pt x="5484" y="17718"/>
                </a:cubicBezTo>
                <a:cubicBezTo>
                  <a:pt x="5479" y="17718"/>
                  <a:pt x="5476" y="17720"/>
                  <a:pt x="5471" y="17720"/>
                </a:cubicBezTo>
                <a:cubicBezTo>
                  <a:pt x="5469" y="17721"/>
                  <a:pt x="5464" y="17720"/>
                  <a:pt x="5461" y="17720"/>
                </a:cubicBezTo>
                <a:cubicBezTo>
                  <a:pt x="5421" y="17725"/>
                  <a:pt x="5299" y="17732"/>
                  <a:pt x="5297" y="17734"/>
                </a:cubicBezTo>
                <a:cubicBezTo>
                  <a:pt x="5296" y="17736"/>
                  <a:pt x="5310" y="17738"/>
                  <a:pt x="5313" y="17740"/>
                </a:cubicBezTo>
                <a:lnTo>
                  <a:pt x="5489" y="17772"/>
                </a:lnTo>
                <a:cubicBezTo>
                  <a:pt x="5521" y="17778"/>
                  <a:pt x="5547" y="17789"/>
                  <a:pt x="5576" y="17797"/>
                </a:cubicBezTo>
                <a:cubicBezTo>
                  <a:pt x="5670" y="17817"/>
                  <a:pt x="5737" y="17843"/>
                  <a:pt x="5756" y="17879"/>
                </a:cubicBezTo>
                <a:cubicBezTo>
                  <a:pt x="5759" y="17883"/>
                  <a:pt x="5765" y="17887"/>
                  <a:pt x="5768" y="17890"/>
                </a:cubicBezTo>
                <a:cubicBezTo>
                  <a:pt x="5780" y="17905"/>
                  <a:pt x="5791" y="17917"/>
                  <a:pt x="5804" y="17927"/>
                </a:cubicBezTo>
                <a:cubicBezTo>
                  <a:pt x="5812" y="17931"/>
                  <a:pt x="5819" y="17936"/>
                  <a:pt x="5830" y="17939"/>
                </a:cubicBezTo>
                <a:cubicBezTo>
                  <a:pt x="5858" y="17948"/>
                  <a:pt x="5900" y="17951"/>
                  <a:pt x="5950" y="17953"/>
                </a:cubicBezTo>
                <a:cubicBezTo>
                  <a:pt x="5972" y="17952"/>
                  <a:pt x="5994" y="17950"/>
                  <a:pt x="6023" y="17946"/>
                </a:cubicBezTo>
                <a:cubicBezTo>
                  <a:pt x="6141" y="17931"/>
                  <a:pt x="6227" y="17940"/>
                  <a:pt x="6241" y="17968"/>
                </a:cubicBezTo>
                <a:cubicBezTo>
                  <a:pt x="6249" y="17984"/>
                  <a:pt x="6244" y="18006"/>
                  <a:pt x="6231" y="18030"/>
                </a:cubicBezTo>
                <a:cubicBezTo>
                  <a:pt x="6259" y="18076"/>
                  <a:pt x="6321" y="18100"/>
                  <a:pt x="6353" y="18067"/>
                </a:cubicBezTo>
                <a:cubicBezTo>
                  <a:pt x="6374" y="18046"/>
                  <a:pt x="6544" y="17996"/>
                  <a:pt x="6732" y="17957"/>
                </a:cubicBezTo>
                <a:cubicBezTo>
                  <a:pt x="6920" y="17919"/>
                  <a:pt x="7126" y="17877"/>
                  <a:pt x="7189" y="17864"/>
                </a:cubicBezTo>
                <a:cubicBezTo>
                  <a:pt x="7268" y="17848"/>
                  <a:pt x="7298" y="17820"/>
                  <a:pt x="7284" y="17778"/>
                </a:cubicBezTo>
                <a:cubicBezTo>
                  <a:pt x="7261" y="17703"/>
                  <a:pt x="7399" y="17598"/>
                  <a:pt x="7433" y="17665"/>
                </a:cubicBezTo>
                <a:cubicBezTo>
                  <a:pt x="7446" y="17692"/>
                  <a:pt x="7480" y="17695"/>
                  <a:pt x="7517" y="17672"/>
                </a:cubicBezTo>
                <a:cubicBezTo>
                  <a:pt x="7550" y="17650"/>
                  <a:pt x="7595" y="17640"/>
                  <a:pt x="7616" y="17649"/>
                </a:cubicBezTo>
                <a:cubicBezTo>
                  <a:pt x="7637" y="17659"/>
                  <a:pt x="7692" y="17612"/>
                  <a:pt x="7740" y="17544"/>
                </a:cubicBezTo>
                <a:cubicBezTo>
                  <a:pt x="7789" y="17476"/>
                  <a:pt x="7814" y="17434"/>
                  <a:pt x="7797" y="17452"/>
                </a:cubicBezTo>
                <a:cubicBezTo>
                  <a:pt x="7792" y="17456"/>
                  <a:pt x="7784" y="17457"/>
                  <a:pt x="7774" y="17456"/>
                </a:cubicBezTo>
                <a:cubicBezTo>
                  <a:pt x="7766" y="17456"/>
                  <a:pt x="7756" y="17453"/>
                  <a:pt x="7744" y="17448"/>
                </a:cubicBezTo>
                <a:cubicBezTo>
                  <a:pt x="7739" y="17445"/>
                  <a:pt x="7732" y="17439"/>
                  <a:pt x="7727" y="17436"/>
                </a:cubicBezTo>
                <a:cubicBezTo>
                  <a:pt x="7707" y="17426"/>
                  <a:pt x="7686" y="17413"/>
                  <a:pt x="7663" y="17393"/>
                </a:cubicBezTo>
                <a:cubicBezTo>
                  <a:pt x="7662" y="17393"/>
                  <a:pt x="7661" y="17393"/>
                  <a:pt x="7661" y="17392"/>
                </a:cubicBezTo>
                <a:cubicBezTo>
                  <a:pt x="7642" y="17375"/>
                  <a:pt x="7627" y="17359"/>
                  <a:pt x="7615" y="17344"/>
                </a:cubicBezTo>
                <a:cubicBezTo>
                  <a:pt x="7576" y="17298"/>
                  <a:pt x="7565" y="17257"/>
                  <a:pt x="7575" y="17204"/>
                </a:cubicBezTo>
                <a:cubicBezTo>
                  <a:pt x="7586" y="17151"/>
                  <a:pt x="7570" y="17173"/>
                  <a:pt x="7539" y="17255"/>
                </a:cubicBezTo>
                <a:cubicBezTo>
                  <a:pt x="7500" y="17363"/>
                  <a:pt x="7472" y="17393"/>
                  <a:pt x="7441" y="17361"/>
                </a:cubicBezTo>
                <a:cubicBezTo>
                  <a:pt x="7417" y="17337"/>
                  <a:pt x="7364" y="17310"/>
                  <a:pt x="7325" y="17301"/>
                </a:cubicBezTo>
                <a:cubicBezTo>
                  <a:pt x="7294" y="17294"/>
                  <a:pt x="7270" y="17270"/>
                  <a:pt x="7260" y="17237"/>
                </a:cubicBezTo>
                <a:cubicBezTo>
                  <a:pt x="7260" y="17237"/>
                  <a:pt x="7260" y="17236"/>
                  <a:pt x="7260" y="17236"/>
                </a:cubicBezTo>
                <a:cubicBezTo>
                  <a:pt x="7256" y="17224"/>
                  <a:pt x="7253" y="17210"/>
                  <a:pt x="7253" y="17195"/>
                </a:cubicBezTo>
                <a:cubicBezTo>
                  <a:pt x="7253" y="17181"/>
                  <a:pt x="7252" y="17168"/>
                  <a:pt x="7248" y="17156"/>
                </a:cubicBezTo>
                <a:cubicBezTo>
                  <a:pt x="7248" y="17156"/>
                  <a:pt x="7249" y="17155"/>
                  <a:pt x="7248" y="17155"/>
                </a:cubicBezTo>
                <a:cubicBezTo>
                  <a:pt x="7238" y="17121"/>
                  <a:pt x="7213" y="17105"/>
                  <a:pt x="7171" y="17102"/>
                </a:cubicBezTo>
                <a:cubicBezTo>
                  <a:pt x="7146" y="17101"/>
                  <a:pt x="7119" y="17090"/>
                  <a:pt x="7093" y="17076"/>
                </a:cubicBezTo>
                <a:cubicBezTo>
                  <a:pt x="7066" y="17061"/>
                  <a:pt x="7039" y="17041"/>
                  <a:pt x="7020" y="17020"/>
                </a:cubicBezTo>
                <a:cubicBezTo>
                  <a:pt x="7011" y="17009"/>
                  <a:pt x="7007" y="16998"/>
                  <a:pt x="7000" y="16987"/>
                </a:cubicBezTo>
                <a:cubicBezTo>
                  <a:pt x="6976" y="16952"/>
                  <a:pt x="6957" y="16915"/>
                  <a:pt x="6961" y="16883"/>
                </a:cubicBezTo>
                <a:cubicBezTo>
                  <a:pt x="6965" y="16849"/>
                  <a:pt x="6997" y="16783"/>
                  <a:pt x="7032" y="16736"/>
                </a:cubicBezTo>
                <a:cubicBezTo>
                  <a:pt x="7059" y="16698"/>
                  <a:pt x="7073" y="16676"/>
                  <a:pt x="7074" y="16661"/>
                </a:cubicBezTo>
                <a:cubicBezTo>
                  <a:pt x="7074" y="16660"/>
                  <a:pt x="7075" y="16660"/>
                  <a:pt x="7075" y="16659"/>
                </a:cubicBezTo>
                <a:cubicBezTo>
                  <a:pt x="7075" y="16659"/>
                  <a:pt x="7075" y="16658"/>
                  <a:pt x="7075" y="16658"/>
                </a:cubicBezTo>
                <a:cubicBezTo>
                  <a:pt x="7075" y="16651"/>
                  <a:pt x="7072" y="16645"/>
                  <a:pt x="7065" y="16640"/>
                </a:cubicBezTo>
                <a:cubicBezTo>
                  <a:pt x="7063" y="16638"/>
                  <a:pt x="7058" y="16635"/>
                  <a:pt x="7055" y="16633"/>
                </a:cubicBezTo>
                <a:cubicBezTo>
                  <a:pt x="7049" y="16629"/>
                  <a:pt x="7044" y="16626"/>
                  <a:pt x="7035" y="16622"/>
                </a:cubicBezTo>
                <a:cubicBezTo>
                  <a:pt x="7002" y="16606"/>
                  <a:pt x="6984" y="16567"/>
                  <a:pt x="6993" y="16535"/>
                </a:cubicBezTo>
                <a:cubicBezTo>
                  <a:pt x="7005" y="16499"/>
                  <a:pt x="6977" y="16476"/>
                  <a:pt x="6918" y="16470"/>
                </a:cubicBezTo>
                <a:cubicBezTo>
                  <a:pt x="6914" y="16469"/>
                  <a:pt x="6909" y="16465"/>
                  <a:pt x="6905" y="16464"/>
                </a:cubicBezTo>
                <a:cubicBezTo>
                  <a:pt x="6848" y="16453"/>
                  <a:pt x="6795" y="16420"/>
                  <a:pt x="6756" y="16375"/>
                </a:cubicBezTo>
                <a:cubicBezTo>
                  <a:pt x="6704" y="16322"/>
                  <a:pt x="6669" y="16257"/>
                  <a:pt x="6682" y="16215"/>
                </a:cubicBezTo>
                <a:cubicBezTo>
                  <a:pt x="6687" y="16200"/>
                  <a:pt x="6687" y="16181"/>
                  <a:pt x="6683" y="16166"/>
                </a:cubicBezTo>
                <a:cubicBezTo>
                  <a:pt x="6677" y="16148"/>
                  <a:pt x="6670" y="16133"/>
                  <a:pt x="6661" y="16126"/>
                </a:cubicBezTo>
                <a:cubicBezTo>
                  <a:pt x="6656" y="16122"/>
                  <a:pt x="6651" y="16117"/>
                  <a:pt x="6649" y="16109"/>
                </a:cubicBezTo>
                <a:cubicBezTo>
                  <a:pt x="6647" y="16105"/>
                  <a:pt x="6647" y="16100"/>
                  <a:pt x="6646" y="16095"/>
                </a:cubicBezTo>
                <a:cubicBezTo>
                  <a:pt x="6644" y="16083"/>
                  <a:pt x="6647" y="16066"/>
                  <a:pt x="6649" y="16049"/>
                </a:cubicBezTo>
                <a:cubicBezTo>
                  <a:pt x="6651" y="16033"/>
                  <a:pt x="6652" y="16017"/>
                  <a:pt x="6658" y="15998"/>
                </a:cubicBezTo>
                <a:cubicBezTo>
                  <a:pt x="6676" y="15937"/>
                  <a:pt x="6674" y="15909"/>
                  <a:pt x="6640" y="15882"/>
                </a:cubicBezTo>
                <a:cubicBezTo>
                  <a:pt x="6634" y="15882"/>
                  <a:pt x="6631" y="15879"/>
                  <a:pt x="6625" y="15879"/>
                </a:cubicBezTo>
                <a:cubicBezTo>
                  <a:pt x="6587" y="15879"/>
                  <a:pt x="6545" y="15859"/>
                  <a:pt x="6532" y="15833"/>
                </a:cubicBezTo>
                <a:cubicBezTo>
                  <a:pt x="6530" y="15830"/>
                  <a:pt x="6524" y="15829"/>
                  <a:pt x="6521" y="15826"/>
                </a:cubicBezTo>
                <a:cubicBezTo>
                  <a:pt x="6504" y="15821"/>
                  <a:pt x="6487" y="15814"/>
                  <a:pt x="6472" y="15811"/>
                </a:cubicBezTo>
                <a:cubicBezTo>
                  <a:pt x="6461" y="15812"/>
                  <a:pt x="6449" y="15811"/>
                  <a:pt x="6437" y="15815"/>
                </a:cubicBezTo>
                <a:cubicBezTo>
                  <a:pt x="6423" y="15821"/>
                  <a:pt x="6406" y="15822"/>
                  <a:pt x="6387" y="15821"/>
                </a:cubicBezTo>
                <a:cubicBezTo>
                  <a:pt x="6344" y="15829"/>
                  <a:pt x="6270" y="15788"/>
                  <a:pt x="6207" y="15737"/>
                </a:cubicBezTo>
                <a:cubicBezTo>
                  <a:pt x="6159" y="15700"/>
                  <a:pt x="6118" y="15657"/>
                  <a:pt x="6109" y="15615"/>
                </a:cubicBezTo>
                <a:cubicBezTo>
                  <a:pt x="6100" y="15568"/>
                  <a:pt x="6097" y="15539"/>
                  <a:pt x="6107" y="15520"/>
                </a:cubicBezTo>
                <a:cubicBezTo>
                  <a:pt x="6122" y="15492"/>
                  <a:pt x="6170" y="15491"/>
                  <a:pt x="6260" y="15505"/>
                </a:cubicBezTo>
                <a:cubicBezTo>
                  <a:pt x="6275" y="15507"/>
                  <a:pt x="6284" y="15508"/>
                  <a:pt x="6303" y="15510"/>
                </a:cubicBezTo>
                <a:cubicBezTo>
                  <a:pt x="6342" y="15516"/>
                  <a:pt x="6372" y="15517"/>
                  <a:pt x="6397" y="15517"/>
                </a:cubicBezTo>
                <a:cubicBezTo>
                  <a:pt x="6434" y="15513"/>
                  <a:pt x="6443" y="15493"/>
                  <a:pt x="6443" y="15442"/>
                </a:cubicBezTo>
                <a:cubicBezTo>
                  <a:pt x="6443" y="15415"/>
                  <a:pt x="6439" y="15393"/>
                  <a:pt x="6433" y="15374"/>
                </a:cubicBezTo>
                <a:cubicBezTo>
                  <a:pt x="6432" y="15372"/>
                  <a:pt x="6432" y="15370"/>
                  <a:pt x="6431" y="15368"/>
                </a:cubicBezTo>
                <a:cubicBezTo>
                  <a:pt x="6415" y="15341"/>
                  <a:pt x="6399" y="15326"/>
                  <a:pt x="6384" y="15318"/>
                </a:cubicBezTo>
                <a:cubicBezTo>
                  <a:pt x="6381" y="15318"/>
                  <a:pt x="6379" y="15315"/>
                  <a:pt x="6377" y="15315"/>
                </a:cubicBezTo>
                <a:cubicBezTo>
                  <a:pt x="6373" y="15314"/>
                  <a:pt x="6369" y="15314"/>
                  <a:pt x="6364" y="15314"/>
                </a:cubicBezTo>
                <a:cubicBezTo>
                  <a:pt x="6351" y="15317"/>
                  <a:pt x="6337" y="15324"/>
                  <a:pt x="6323" y="15339"/>
                </a:cubicBezTo>
                <a:cubicBezTo>
                  <a:pt x="6283" y="15379"/>
                  <a:pt x="6210" y="15372"/>
                  <a:pt x="6151" y="15340"/>
                </a:cubicBezTo>
                <a:cubicBezTo>
                  <a:pt x="6116" y="15331"/>
                  <a:pt x="6086" y="15318"/>
                  <a:pt x="6069" y="15299"/>
                </a:cubicBezTo>
                <a:cubicBezTo>
                  <a:pt x="6045" y="15270"/>
                  <a:pt x="6049" y="15234"/>
                  <a:pt x="6068" y="15205"/>
                </a:cubicBezTo>
                <a:cubicBezTo>
                  <a:pt x="6073" y="15168"/>
                  <a:pt x="6093" y="15154"/>
                  <a:pt x="6141" y="15154"/>
                </a:cubicBezTo>
                <a:cubicBezTo>
                  <a:pt x="6167" y="15145"/>
                  <a:pt x="6194" y="15142"/>
                  <a:pt x="6222" y="15151"/>
                </a:cubicBezTo>
                <a:cubicBezTo>
                  <a:pt x="6234" y="15155"/>
                  <a:pt x="6233" y="15153"/>
                  <a:pt x="6242" y="15155"/>
                </a:cubicBezTo>
                <a:cubicBezTo>
                  <a:pt x="6279" y="15153"/>
                  <a:pt x="6292" y="15141"/>
                  <a:pt x="6267" y="15104"/>
                </a:cubicBezTo>
                <a:cubicBezTo>
                  <a:pt x="6240" y="15064"/>
                  <a:pt x="6243" y="15027"/>
                  <a:pt x="6262" y="15009"/>
                </a:cubicBezTo>
                <a:cubicBezTo>
                  <a:pt x="6274" y="14995"/>
                  <a:pt x="6292" y="14996"/>
                  <a:pt x="6312" y="15005"/>
                </a:cubicBezTo>
                <a:cubicBezTo>
                  <a:pt x="6323" y="15008"/>
                  <a:pt x="6334" y="15011"/>
                  <a:pt x="6345" y="15023"/>
                </a:cubicBezTo>
                <a:cubicBezTo>
                  <a:pt x="6367" y="15043"/>
                  <a:pt x="6387" y="15054"/>
                  <a:pt x="6407" y="15066"/>
                </a:cubicBezTo>
                <a:cubicBezTo>
                  <a:pt x="6421" y="15071"/>
                  <a:pt x="6436" y="15077"/>
                  <a:pt x="6449" y="15077"/>
                </a:cubicBezTo>
                <a:cubicBezTo>
                  <a:pt x="6456" y="15077"/>
                  <a:pt x="6465" y="15084"/>
                  <a:pt x="6473" y="15087"/>
                </a:cubicBezTo>
                <a:cubicBezTo>
                  <a:pt x="6531" y="15091"/>
                  <a:pt x="6585" y="15059"/>
                  <a:pt x="6635" y="14980"/>
                </a:cubicBezTo>
                <a:lnTo>
                  <a:pt x="6721" y="14845"/>
                </a:lnTo>
                <a:lnTo>
                  <a:pt x="6798" y="14967"/>
                </a:lnTo>
                <a:cubicBezTo>
                  <a:pt x="6819" y="15001"/>
                  <a:pt x="6839" y="15025"/>
                  <a:pt x="6853" y="15038"/>
                </a:cubicBezTo>
                <a:cubicBezTo>
                  <a:pt x="6857" y="15042"/>
                  <a:pt x="6860" y="15045"/>
                  <a:pt x="6863" y="15046"/>
                </a:cubicBezTo>
                <a:cubicBezTo>
                  <a:pt x="6865" y="15048"/>
                  <a:pt x="6868" y="15049"/>
                  <a:pt x="6870" y="15049"/>
                </a:cubicBezTo>
                <a:cubicBezTo>
                  <a:pt x="6870" y="15049"/>
                  <a:pt x="6870" y="15048"/>
                  <a:pt x="6870" y="15048"/>
                </a:cubicBezTo>
                <a:cubicBezTo>
                  <a:pt x="6872" y="15047"/>
                  <a:pt x="6875" y="15045"/>
                  <a:pt x="6876" y="15040"/>
                </a:cubicBezTo>
                <a:cubicBezTo>
                  <a:pt x="6876" y="15027"/>
                  <a:pt x="6871" y="15013"/>
                  <a:pt x="6864" y="14999"/>
                </a:cubicBezTo>
                <a:cubicBezTo>
                  <a:pt x="6864" y="14999"/>
                  <a:pt x="6863" y="14998"/>
                  <a:pt x="6863" y="14998"/>
                </a:cubicBezTo>
                <a:cubicBezTo>
                  <a:pt x="6856" y="14984"/>
                  <a:pt x="6847" y="14971"/>
                  <a:pt x="6836" y="14963"/>
                </a:cubicBezTo>
                <a:cubicBezTo>
                  <a:pt x="6812" y="14944"/>
                  <a:pt x="6811" y="14921"/>
                  <a:pt x="6831" y="14893"/>
                </a:cubicBezTo>
                <a:cubicBezTo>
                  <a:pt x="6833" y="14889"/>
                  <a:pt x="6833" y="14887"/>
                  <a:pt x="6836" y="14882"/>
                </a:cubicBezTo>
                <a:cubicBezTo>
                  <a:pt x="6841" y="14875"/>
                  <a:pt x="6843" y="14867"/>
                  <a:pt x="6845" y="14860"/>
                </a:cubicBezTo>
                <a:cubicBezTo>
                  <a:pt x="6848" y="14838"/>
                  <a:pt x="6831" y="14810"/>
                  <a:pt x="6806" y="14779"/>
                </a:cubicBezTo>
                <a:cubicBezTo>
                  <a:pt x="6804" y="14777"/>
                  <a:pt x="6804" y="14775"/>
                  <a:pt x="6801" y="14774"/>
                </a:cubicBezTo>
                <a:cubicBezTo>
                  <a:pt x="6767" y="14747"/>
                  <a:pt x="6747" y="14725"/>
                  <a:pt x="6741" y="14702"/>
                </a:cubicBezTo>
                <a:lnTo>
                  <a:pt x="6713" y="14673"/>
                </a:lnTo>
                <a:lnTo>
                  <a:pt x="6771" y="14623"/>
                </a:lnTo>
                <a:cubicBezTo>
                  <a:pt x="6790" y="14600"/>
                  <a:pt x="6818" y="14575"/>
                  <a:pt x="6856" y="14542"/>
                </a:cubicBezTo>
                <a:cubicBezTo>
                  <a:pt x="6895" y="14505"/>
                  <a:pt x="6932" y="14467"/>
                  <a:pt x="6964" y="14430"/>
                </a:cubicBezTo>
                <a:cubicBezTo>
                  <a:pt x="6967" y="14425"/>
                  <a:pt x="6974" y="14422"/>
                  <a:pt x="6977" y="14418"/>
                </a:cubicBezTo>
                <a:cubicBezTo>
                  <a:pt x="7002" y="14383"/>
                  <a:pt x="7017" y="14351"/>
                  <a:pt x="7016" y="14329"/>
                </a:cubicBezTo>
                <a:cubicBezTo>
                  <a:pt x="7015" y="14294"/>
                  <a:pt x="7006" y="14253"/>
                  <a:pt x="6991" y="14211"/>
                </a:cubicBezTo>
                <a:cubicBezTo>
                  <a:pt x="6967" y="14173"/>
                  <a:pt x="6947" y="14134"/>
                  <a:pt x="6946" y="14115"/>
                </a:cubicBezTo>
                <a:cubicBezTo>
                  <a:pt x="6946" y="14114"/>
                  <a:pt x="6945" y="14114"/>
                  <a:pt x="6945" y="14113"/>
                </a:cubicBezTo>
                <a:cubicBezTo>
                  <a:pt x="6897" y="14024"/>
                  <a:pt x="6830" y="13936"/>
                  <a:pt x="6755" y="13875"/>
                </a:cubicBezTo>
                <a:cubicBezTo>
                  <a:pt x="6739" y="13862"/>
                  <a:pt x="6731" y="13851"/>
                  <a:pt x="6718" y="13838"/>
                </a:cubicBezTo>
                <a:cubicBezTo>
                  <a:pt x="6718" y="13837"/>
                  <a:pt x="6718" y="13836"/>
                  <a:pt x="6717" y="13836"/>
                </a:cubicBezTo>
                <a:cubicBezTo>
                  <a:pt x="6655" y="13802"/>
                  <a:pt x="6626" y="13762"/>
                  <a:pt x="6645" y="13739"/>
                </a:cubicBezTo>
                <a:cubicBezTo>
                  <a:pt x="6646" y="13738"/>
                  <a:pt x="6649" y="13737"/>
                  <a:pt x="6650" y="13736"/>
                </a:cubicBezTo>
                <a:cubicBezTo>
                  <a:pt x="6650" y="13735"/>
                  <a:pt x="6649" y="13733"/>
                  <a:pt x="6650" y="13732"/>
                </a:cubicBezTo>
                <a:cubicBezTo>
                  <a:pt x="6692" y="13679"/>
                  <a:pt x="7308" y="13681"/>
                  <a:pt x="7451" y="13735"/>
                </a:cubicBezTo>
                <a:cubicBezTo>
                  <a:pt x="7484" y="13747"/>
                  <a:pt x="7526" y="13759"/>
                  <a:pt x="7566" y="13768"/>
                </a:cubicBezTo>
                <a:cubicBezTo>
                  <a:pt x="7612" y="13776"/>
                  <a:pt x="7655" y="13782"/>
                  <a:pt x="7684" y="13782"/>
                </a:cubicBezTo>
                <a:cubicBezTo>
                  <a:pt x="7688" y="13782"/>
                  <a:pt x="7696" y="13786"/>
                  <a:pt x="7700" y="13786"/>
                </a:cubicBezTo>
                <a:cubicBezTo>
                  <a:pt x="7760" y="13790"/>
                  <a:pt x="7843" y="13816"/>
                  <a:pt x="7895" y="13850"/>
                </a:cubicBezTo>
                <a:cubicBezTo>
                  <a:pt x="7952" y="13887"/>
                  <a:pt x="8020" y="13917"/>
                  <a:pt x="8045" y="13917"/>
                </a:cubicBezTo>
                <a:cubicBezTo>
                  <a:pt x="8070" y="13917"/>
                  <a:pt x="8112" y="13949"/>
                  <a:pt x="8138" y="13988"/>
                </a:cubicBezTo>
                <a:cubicBezTo>
                  <a:pt x="8148" y="14003"/>
                  <a:pt x="8166" y="14020"/>
                  <a:pt x="8184" y="14037"/>
                </a:cubicBezTo>
                <a:cubicBezTo>
                  <a:pt x="8205" y="14050"/>
                  <a:pt x="8238" y="14073"/>
                  <a:pt x="8252" y="14081"/>
                </a:cubicBezTo>
                <a:cubicBezTo>
                  <a:pt x="8263" y="14089"/>
                  <a:pt x="8270" y="14098"/>
                  <a:pt x="8280" y="14106"/>
                </a:cubicBezTo>
                <a:cubicBezTo>
                  <a:pt x="8319" y="14129"/>
                  <a:pt x="8344" y="14162"/>
                  <a:pt x="8332" y="14186"/>
                </a:cubicBezTo>
                <a:cubicBezTo>
                  <a:pt x="8326" y="14198"/>
                  <a:pt x="8324" y="14216"/>
                  <a:pt x="8326" y="14233"/>
                </a:cubicBezTo>
                <a:cubicBezTo>
                  <a:pt x="8326" y="14234"/>
                  <a:pt x="8326" y="14235"/>
                  <a:pt x="8326" y="14236"/>
                </a:cubicBezTo>
                <a:cubicBezTo>
                  <a:pt x="8328" y="14254"/>
                  <a:pt x="8336" y="14272"/>
                  <a:pt x="8346" y="14287"/>
                </a:cubicBezTo>
                <a:cubicBezTo>
                  <a:pt x="8369" y="14322"/>
                  <a:pt x="8370" y="14367"/>
                  <a:pt x="8349" y="14409"/>
                </a:cubicBezTo>
                <a:cubicBezTo>
                  <a:pt x="8338" y="14432"/>
                  <a:pt x="8329" y="14452"/>
                  <a:pt x="8323" y="14469"/>
                </a:cubicBezTo>
                <a:cubicBezTo>
                  <a:pt x="8323" y="14469"/>
                  <a:pt x="8323" y="14470"/>
                  <a:pt x="8323" y="14470"/>
                </a:cubicBezTo>
                <a:cubicBezTo>
                  <a:pt x="8318" y="14487"/>
                  <a:pt x="8316" y="14500"/>
                  <a:pt x="8318" y="14510"/>
                </a:cubicBezTo>
                <a:cubicBezTo>
                  <a:pt x="8319" y="14521"/>
                  <a:pt x="8325" y="14527"/>
                  <a:pt x="8332" y="14533"/>
                </a:cubicBezTo>
                <a:cubicBezTo>
                  <a:pt x="8336" y="14535"/>
                  <a:pt x="8341" y="14536"/>
                  <a:pt x="8346" y="14537"/>
                </a:cubicBezTo>
                <a:cubicBezTo>
                  <a:pt x="8352" y="14538"/>
                  <a:pt x="8358" y="14541"/>
                  <a:pt x="8366" y="14541"/>
                </a:cubicBezTo>
                <a:cubicBezTo>
                  <a:pt x="8381" y="14540"/>
                  <a:pt x="8393" y="14527"/>
                  <a:pt x="8401" y="14510"/>
                </a:cubicBezTo>
                <a:cubicBezTo>
                  <a:pt x="8403" y="14500"/>
                  <a:pt x="8404" y="14491"/>
                  <a:pt x="8400" y="14475"/>
                </a:cubicBezTo>
                <a:cubicBezTo>
                  <a:pt x="8388" y="14436"/>
                  <a:pt x="8405" y="14396"/>
                  <a:pt x="8443" y="14378"/>
                </a:cubicBezTo>
                <a:cubicBezTo>
                  <a:pt x="8467" y="14367"/>
                  <a:pt x="8489" y="14372"/>
                  <a:pt x="8510" y="14386"/>
                </a:cubicBezTo>
                <a:cubicBezTo>
                  <a:pt x="8531" y="14397"/>
                  <a:pt x="8551" y="14415"/>
                  <a:pt x="8565" y="14446"/>
                </a:cubicBezTo>
                <a:cubicBezTo>
                  <a:pt x="8572" y="14463"/>
                  <a:pt x="8577" y="14483"/>
                  <a:pt x="8580" y="14503"/>
                </a:cubicBezTo>
                <a:cubicBezTo>
                  <a:pt x="8588" y="14540"/>
                  <a:pt x="8593" y="14579"/>
                  <a:pt x="8590" y="14623"/>
                </a:cubicBezTo>
                <a:cubicBezTo>
                  <a:pt x="8584" y="14704"/>
                  <a:pt x="8567" y="14731"/>
                  <a:pt x="8522" y="14732"/>
                </a:cubicBezTo>
                <a:cubicBezTo>
                  <a:pt x="8510" y="14741"/>
                  <a:pt x="8497" y="14745"/>
                  <a:pt x="8483" y="14739"/>
                </a:cubicBezTo>
                <a:cubicBezTo>
                  <a:pt x="8478" y="14736"/>
                  <a:pt x="8472" y="14736"/>
                  <a:pt x="8467" y="14736"/>
                </a:cubicBezTo>
                <a:cubicBezTo>
                  <a:pt x="8463" y="14737"/>
                  <a:pt x="8458" y="14737"/>
                  <a:pt x="8455" y="14739"/>
                </a:cubicBezTo>
                <a:cubicBezTo>
                  <a:pt x="8452" y="14740"/>
                  <a:pt x="8448" y="14740"/>
                  <a:pt x="8445" y="14741"/>
                </a:cubicBezTo>
                <a:cubicBezTo>
                  <a:pt x="8434" y="14749"/>
                  <a:pt x="8430" y="14761"/>
                  <a:pt x="8432" y="14776"/>
                </a:cubicBezTo>
                <a:cubicBezTo>
                  <a:pt x="8437" y="14805"/>
                  <a:pt x="8416" y="14825"/>
                  <a:pt x="8387" y="14825"/>
                </a:cubicBezTo>
                <a:cubicBezTo>
                  <a:pt x="8376" y="14837"/>
                  <a:pt x="8365" y="14842"/>
                  <a:pt x="8355" y="14835"/>
                </a:cubicBezTo>
                <a:cubicBezTo>
                  <a:pt x="8354" y="14834"/>
                  <a:pt x="8354" y="14835"/>
                  <a:pt x="8354" y="14835"/>
                </a:cubicBezTo>
                <a:cubicBezTo>
                  <a:pt x="8337" y="14846"/>
                  <a:pt x="8326" y="14866"/>
                  <a:pt x="8328" y="14893"/>
                </a:cubicBezTo>
                <a:cubicBezTo>
                  <a:pt x="8328" y="14896"/>
                  <a:pt x="8327" y="14897"/>
                  <a:pt x="8327" y="14899"/>
                </a:cubicBezTo>
                <a:cubicBezTo>
                  <a:pt x="8326" y="14911"/>
                  <a:pt x="8325" y="14922"/>
                  <a:pt x="8321" y="14931"/>
                </a:cubicBezTo>
                <a:cubicBezTo>
                  <a:pt x="8314" y="14947"/>
                  <a:pt x="8303" y="14958"/>
                  <a:pt x="8287" y="14955"/>
                </a:cubicBezTo>
                <a:cubicBezTo>
                  <a:pt x="8278" y="14952"/>
                  <a:pt x="8275" y="14954"/>
                  <a:pt x="8268" y="14953"/>
                </a:cubicBezTo>
                <a:cubicBezTo>
                  <a:pt x="8254" y="14956"/>
                  <a:pt x="8267" y="14978"/>
                  <a:pt x="8301" y="15013"/>
                </a:cubicBezTo>
                <a:cubicBezTo>
                  <a:pt x="8314" y="15021"/>
                  <a:pt x="8325" y="15029"/>
                  <a:pt x="8341" y="15037"/>
                </a:cubicBezTo>
                <a:cubicBezTo>
                  <a:pt x="8437" y="15082"/>
                  <a:pt x="8439" y="15085"/>
                  <a:pt x="8372" y="15147"/>
                </a:cubicBezTo>
                <a:cubicBezTo>
                  <a:pt x="8355" y="15162"/>
                  <a:pt x="8344" y="15173"/>
                  <a:pt x="8339" y="15182"/>
                </a:cubicBezTo>
                <a:cubicBezTo>
                  <a:pt x="8341" y="15189"/>
                  <a:pt x="8349" y="15195"/>
                  <a:pt x="8359" y="15201"/>
                </a:cubicBezTo>
                <a:cubicBezTo>
                  <a:pt x="8381" y="15208"/>
                  <a:pt x="8418" y="15211"/>
                  <a:pt x="8498" y="15211"/>
                </a:cubicBezTo>
                <a:cubicBezTo>
                  <a:pt x="8605" y="15211"/>
                  <a:pt x="8746" y="15228"/>
                  <a:pt x="8810" y="15251"/>
                </a:cubicBezTo>
                <a:cubicBezTo>
                  <a:pt x="8840" y="15262"/>
                  <a:pt x="8867" y="15268"/>
                  <a:pt x="8891" y="15269"/>
                </a:cubicBezTo>
                <a:cubicBezTo>
                  <a:pt x="8893" y="15269"/>
                  <a:pt x="8897" y="15271"/>
                  <a:pt x="8899" y="15271"/>
                </a:cubicBezTo>
                <a:cubicBezTo>
                  <a:pt x="8906" y="15271"/>
                  <a:pt x="8911" y="15270"/>
                  <a:pt x="8917" y="15269"/>
                </a:cubicBezTo>
                <a:cubicBezTo>
                  <a:pt x="8921" y="15268"/>
                  <a:pt x="8926" y="15268"/>
                  <a:pt x="8930" y="15267"/>
                </a:cubicBezTo>
                <a:cubicBezTo>
                  <a:pt x="8937" y="15264"/>
                  <a:pt x="8943" y="15259"/>
                  <a:pt x="8946" y="15254"/>
                </a:cubicBezTo>
                <a:cubicBezTo>
                  <a:pt x="8957" y="15232"/>
                  <a:pt x="8989" y="15226"/>
                  <a:pt x="9019" y="15240"/>
                </a:cubicBezTo>
                <a:cubicBezTo>
                  <a:pt x="9044" y="15252"/>
                  <a:pt x="9101" y="15240"/>
                  <a:pt x="9156" y="15218"/>
                </a:cubicBezTo>
                <a:cubicBezTo>
                  <a:pt x="9156" y="15217"/>
                  <a:pt x="9157" y="15216"/>
                  <a:pt x="9158" y="15215"/>
                </a:cubicBezTo>
                <a:cubicBezTo>
                  <a:pt x="9179" y="15173"/>
                  <a:pt x="9231" y="15162"/>
                  <a:pt x="9276" y="15175"/>
                </a:cubicBezTo>
                <a:cubicBezTo>
                  <a:pt x="9289" y="15174"/>
                  <a:pt x="9302" y="15178"/>
                  <a:pt x="9312" y="15187"/>
                </a:cubicBezTo>
                <a:cubicBezTo>
                  <a:pt x="9314" y="15189"/>
                  <a:pt x="9316" y="15191"/>
                  <a:pt x="9318" y="15193"/>
                </a:cubicBezTo>
                <a:cubicBezTo>
                  <a:pt x="9329" y="15202"/>
                  <a:pt x="9338" y="15213"/>
                  <a:pt x="9343" y="15228"/>
                </a:cubicBezTo>
                <a:cubicBezTo>
                  <a:pt x="9368" y="15267"/>
                  <a:pt x="9409" y="15300"/>
                  <a:pt x="9438" y="15300"/>
                </a:cubicBezTo>
                <a:cubicBezTo>
                  <a:pt x="9466" y="15300"/>
                  <a:pt x="9518" y="15339"/>
                  <a:pt x="9555" y="15388"/>
                </a:cubicBezTo>
                <a:cubicBezTo>
                  <a:pt x="9555" y="15389"/>
                  <a:pt x="9557" y="15390"/>
                  <a:pt x="9558" y="15390"/>
                </a:cubicBezTo>
                <a:cubicBezTo>
                  <a:pt x="9559" y="15392"/>
                  <a:pt x="9561" y="15393"/>
                  <a:pt x="9562" y="15395"/>
                </a:cubicBezTo>
                <a:cubicBezTo>
                  <a:pt x="9598" y="15442"/>
                  <a:pt x="9644" y="15472"/>
                  <a:pt x="9667" y="15462"/>
                </a:cubicBezTo>
                <a:cubicBezTo>
                  <a:pt x="9683" y="15454"/>
                  <a:pt x="9703" y="15459"/>
                  <a:pt x="9721" y="15468"/>
                </a:cubicBezTo>
                <a:cubicBezTo>
                  <a:pt x="9736" y="15473"/>
                  <a:pt x="9752" y="15479"/>
                  <a:pt x="9767" y="15488"/>
                </a:cubicBezTo>
                <a:cubicBezTo>
                  <a:pt x="9803" y="15511"/>
                  <a:pt x="10013" y="15540"/>
                  <a:pt x="10234" y="15552"/>
                </a:cubicBezTo>
                <a:cubicBezTo>
                  <a:pt x="10399" y="15561"/>
                  <a:pt x="10547" y="15577"/>
                  <a:pt x="10619" y="15592"/>
                </a:cubicBezTo>
                <a:cubicBezTo>
                  <a:pt x="10644" y="15598"/>
                  <a:pt x="10660" y="15603"/>
                  <a:pt x="10664" y="15608"/>
                </a:cubicBezTo>
                <a:cubicBezTo>
                  <a:pt x="10678" y="15624"/>
                  <a:pt x="10682" y="15641"/>
                  <a:pt x="10674" y="15656"/>
                </a:cubicBezTo>
                <a:cubicBezTo>
                  <a:pt x="10668" y="15673"/>
                  <a:pt x="10650" y="15688"/>
                  <a:pt x="10625" y="15701"/>
                </a:cubicBezTo>
                <a:cubicBezTo>
                  <a:pt x="10575" y="15728"/>
                  <a:pt x="10493" y="15749"/>
                  <a:pt x="10391" y="15755"/>
                </a:cubicBezTo>
                <a:cubicBezTo>
                  <a:pt x="10334" y="15759"/>
                  <a:pt x="10287" y="15767"/>
                  <a:pt x="10253" y="15776"/>
                </a:cubicBezTo>
                <a:cubicBezTo>
                  <a:pt x="10222" y="15785"/>
                  <a:pt x="10204" y="15795"/>
                  <a:pt x="10194" y="15807"/>
                </a:cubicBezTo>
                <a:cubicBezTo>
                  <a:pt x="10176" y="15834"/>
                  <a:pt x="10218" y="15867"/>
                  <a:pt x="10331" y="15890"/>
                </a:cubicBezTo>
                <a:cubicBezTo>
                  <a:pt x="10414" y="15908"/>
                  <a:pt x="10514" y="15935"/>
                  <a:pt x="10554" y="15950"/>
                </a:cubicBezTo>
                <a:cubicBezTo>
                  <a:pt x="10567" y="15955"/>
                  <a:pt x="10572" y="15953"/>
                  <a:pt x="10580" y="15955"/>
                </a:cubicBezTo>
                <a:cubicBezTo>
                  <a:pt x="10588" y="15956"/>
                  <a:pt x="10596" y="15958"/>
                  <a:pt x="10603" y="15959"/>
                </a:cubicBezTo>
                <a:cubicBezTo>
                  <a:pt x="10610" y="15955"/>
                  <a:pt x="10611" y="15946"/>
                  <a:pt x="10604" y="15932"/>
                </a:cubicBezTo>
                <a:cubicBezTo>
                  <a:pt x="10573" y="15871"/>
                  <a:pt x="10611" y="15847"/>
                  <a:pt x="10762" y="15831"/>
                </a:cubicBezTo>
                <a:cubicBezTo>
                  <a:pt x="10831" y="15823"/>
                  <a:pt x="10908" y="15800"/>
                  <a:pt x="10931" y="15779"/>
                </a:cubicBezTo>
                <a:cubicBezTo>
                  <a:pt x="10955" y="15757"/>
                  <a:pt x="10981" y="15762"/>
                  <a:pt x="10995" y="15789"/>
                </a:cubicBezTo>
                <a:cubicBezTo>
                  <a:pt x="10998" y="15796"/>
                  <a:pt x="11007" y="15800"/>
                  <a:pt x="11014" y="15806"/>
                </a:cubicBezTo>
                <a:cubicBezTo>
                  <a:pt x="11025" y="15811"/>
                  <a:pt x="11039" y="15821"/>
                  <a:pt x="11052" y="15828"/>
                </a:cubicBezTo>
                <a:cubicBezTo>
                  <a:pt x="11063" y="15831"/>
                  <a:pt x="11074" y="15835"/>
                  <a:pt x="11084" y="15835"/>
                </a:cubicBezTo>
                <a:cubicBezTo>
                  <a:pt x="11120" y="15835"/>
                  <a:pt x="11166" y="15863"/>
                  <a:pt x="11190" y="15897"/>
                </a:cubicBezTo>
                <a:cubicBezTo>
                  <a:pt x="11274" y="15938"/>
                  <a:pt x="11370" y="15973"/>
                  <a:pt x="11439" y="15978"/>
                </a:cubicBezTo>
                <a:cubicBezTo>
                  <a:pt x="11493" y="15982"/>
                  <a:pt x="11532" y="15991"/>
                  <a:pt x="11558" y="16002"/>
                </a:cubicBezTo>
                <a:cubicBezTo>
                  <a:pt x="11559" y="16002"/>
                  <a:pt x="11559" y="16002"/>
                  <a:pt x="11560" y="16002"/>
                </a:cubicBezTo>
                <a:cubicBezTo>
                  <a:pt x="11571" y="16007"/>
                  <a:pt x="11580" y="16012"/>
                  <a:pt x="11587" y="16019"/>
                </a:cubicBezTo>
                <a:cubicBezTo>
                  <a:pt x="11588" y="16020"/>
                  <a:pt x="11591" y="16020"/>
                  <a:pt x="11592" y="16021"/>
                </a:cubicBezTo>
                <a:cubicBezTo>
                  <a:pt x="11598" y="16029"/>
                  <a:pt x="11602" y="16038"/>
                  <a:pt x="11600" y="16048"/>
                </a:cubicBezTo>
                <a:cubicBezTo>
                  <a:pt x="11599" y="16053"/>
                  <a:pt x="11599" y="16057"/>
                  <a:pt x="11602" y="16062"/>
                </a:cubicBezTo>
                <a:cubicBezTo>
                  <a:pt x="11605" y="16066"/>
                  <a:pt x="11610" y="16071"/>
                  <a:pt x="11617" y="16074"/>
                </a:cubicBezTo>
                <a:cubicBezTo>
                  <a:pt x="11660" y="16096"/>
                  <a:pt x="11783" y="16102"/>
                  <a:pt x="12036" y="16102"/>
                </a:cubicBezTo>
                <a:cubicBezTo>
                  <a:pt x="12239" y="16102"/>
                  <a:pt x="12359" y="16109"/>
                  <a:pt x="12432" y="16124"/>
                </a:cubicBezTo>
                <a:cubicBezTo>
                  <a:pt x="12663" y="16143"/>
                  <a:pt x="12796" y="16176"/>
                  <a:pt x="12788" y="16222"/>
                </a:cubicBezTo>
                <a:cubicBezTo>
                  <a:pt x="12783" y="16257"/>
                  <a:pt x="12887" y="16271"/>
                  <a:pt x="13130" y="16267"/>
                </a:cubicBezTo>
                <a:cubicBezTo>
                  <a:pt x="13528" y="16259"/>
                  <a:pt x="13638" y="16291"/>
                  <a:pt x="13569" y="16395"/>
                </a:cubicBezTo>
                <a:cubicBezTo>
                  <a:pt x="13530" y="16453"/>
                  <a:pt x="13576" y="16462"/>
                  <a:pt x="13934" y="16471"/>
                </a:cubicBezTo>
                <a:cubicBezTo>
                  <a:pt x="14159" y="16477"/>
                  <a:pt x="14441" y="16483"/>
                  <a:pt x="14560" y="16487"/>
                </a:cubicBezTo>
                <a:cubicBezTo>
                  <a:pt x="14679" y="16490"/>
                  <a:pt x="14800" y="16506"/>
                  <a:pt x="14829" y="16521"/>
                </a:cubicBezTo>
                <a:cubicBezTo>
                  <a:pt x="14859" y="16537"/>
                  <a:pt x="14997" y="16569"/>
                  <a:pt x="15135" y="16592"/>
                </a:cubicBezTo>
                <a:cubicBezTo>
                  <a:pt x="15337" y="16627"/>
                  <a:pt x="15393" y="16623"/>
                  <a:pt x="15415" y="16574"/>
                </a:cubicBezTo>
                <a:cubicBezTo>
                  <a:pt x="15415" y="16573"/>
                  <a:pt x="15417" y="16573"/>
                  <a:pt x="15418" y="16572"/>
                </a:cubicBezTo>
                <a:cubicBezTo>
                  <a:pt x="15419" y="16567"/>
                  <a:pt x="15418" y="16560"/>
                  <a:pt x="15420" y="16556"/>
                </a:cubicBezTo>
                <a:cubicBezTo>
                  <a:pt x="15422" y="16553"/>
                  <a:pt x="15436" y="16552"/>
                  <a:pt x="15445" y="16549"/>
                </a:cubicBezTo>
                <a:cubicBezTo>
                  <a:pt x="15451" y="16547"/>
                  <a:pt x="15460" y="16544"/>
                  <a:pt x="15467" y="16542"/>
                </a:cubicBezTo>
                <a:cubicBezTo>
                  <a:pt x="15471" y="16542"/>
                  <a:pt x="15474" y="16541"/>
                  <a:pt x="15478" y="16541"/>
                </a:cubicBezTo>
                <a:cubicBezTo>
                  <a:pt x="15545" y="16525"/>
                  <a:pt x="15678" y="16524"/>
                  <a:pt x="15952" y="16537"/>
                </a:cubicBezTo>
                <a:cubicBezTo>
                  <a:pt x="15953" y="16537"/>
                  <a:pt x="15952" y="16537"/>
                  <a:pt x="15954" y="16537"/>
                </a:cubicBezTo>
                <a:cubicBezTo>
                  <a:pt x="15960" y="16537"/>
                  <a:pt x="15966" y="16538"/>
                  <a:pt x="15973" y="16538"/>
                </a:cubicBezTo>
                <a:cubicBezTo>
                  <a:pt x="16226" y="16548"/>
                  <a:pt x="16476" y="16570"/>
                  <a:pt x="16500" y="16597"/>
                </a:cubicBezTo>
                <a:cubicBezTo>
                  <a:pt x="16504" y="16602"/>
                  <a:pt x="16511" y="16605"/>
                  <a:pt x="16520" y="16606"/>
                </a:cubicBezTo>
                <a:cubicBezTo>
                  <a:pt x="16546" y="16611"/>
                  <a:pt x="16587" y="16599"/>
                  <a:pt x="16626" y="16574"/>
                </a:cubicBezTo>
                <a:cubicBezTo>
                  <a:pt x="16637" y="16567"/>
                  <a:pt x="16651" y="16561"/>
                  <a:pt x="16664" y="16555"/>
                </a:cubicBezTo>
                <a:cubicBezTo>
                  <a:pt x="16533" y="16590"/>
                  <a:pt x="16477" y="16580"/>
                  <a:pt x="16399" y="16528"/>
                </a:cubicBezTo>
                <a:cubicBezTo>
                  <a:pt x="16340" y="16489"/>
                  <a:pt x="16159" y="16448"/>
                  <a:pt x="15985" y="16434"/>
                </a:cubicBezTo>
                <a:cubicBezTo>
                  <a:pt x="15594" y="16402"/>
                  <a:pt x="15563" y="16391"/>
                  <a:pt x="15622" y="16303"/>
                </a:cubicBezTo>
                <a:cubicBezTo>
                  <a:pt x="15649" y="16262"/>
                  <a:pt x="15695" y="16246"/>
                  <a:pt x="15737" y="16262"/>
                </a:cubicBezTo>
                <a:cubicBezTo>
                  <a:pt x="15775" y="16277"/>
                  <a:pt x="15921" y="16275"/>
                  <a:pt x="16059" y="16258"/>
                </a:cubicBezTo>
                <a:cubicBezTo>
                  <a:pt x="16293" y="16229"/>
                  <a:pt x="16306" y="16223"/>
                  <a:pt x="16236" y="16162"/>
                </a:cubicBezTo>
                <a:cubicBezTo>
                  <a:pt x="16194" y="16126"/>
                  <a:pt x="16169" y="16079"/>
                  <a:pt x="16181" y="16056"/>
                </a:cubicBezTo>
                <a:cubicBezTo>
                  <a:pt x="16208" y="16002"/>
                  <a:pt x="16245" y="16008"/>
                  <a:pt x="15720" y="15975"/>
                </a:cubicBezTo>
                <a:cubicBezTo>
                  <a:pt x="15271" y="15948"/>
                  <a:pt x="15130" y="15888"/>
                  <a:pt x="15378" y="15831"/>
                </a:cubicBezTo>
                <a:cubicBezTo>
                  <a:pt x="15452" y="15813"/>
                  <a:pt x="15378" y="15801"/>
                  <a:pt x="15181" y="15797"/>
                </a:cubicBezTo>
                <a:cubicBezTo>
                  <a:pt x="14962" y="15793"/>
                  <a:pt x="14868" y="15807"/>
                  <a:pt x="14874" y="15842"/>
                </a:cubicBezTo>
                <a:cubicBezTo>
                  <a:pt x="14884" y="15894"/>
                  <a:pt x="14694" y="15981"/>
                  <a:pt x="14649" y="15946"/>
                </a:cubicBezTo>
                <a:cubicBezTo>
                  <a:pt x="14611" y="15918"/>
                  <a:pt x="14618" y="15704"/>
                  <a:pt x="14656" y="15675"/>
                </a:cubicBezTo>
                <a:cubicBezTo>
                  <a:pt x="14675" y="15661"/>
                  <a:pt x="14887" y="15639"/>
                  <a:pt x="15128" y="15627"/>
                </a:cubicBezTo>
                <a:cubicBezTo>
                  <a:pt x="15370" y="15615"/>
                  <a:pt x="15582" y="15587"/>
                  <a:pt x="15601" y="15565"/>
                </a:cubicBezTo>
                <a:cubicBezTo>
                  <a:pt x="15620" y="15542"/>
                  <a:pt x="15879" y="15523"/>
                  <a:pt x="16175" y="15523"/>
                </a:cubicBezTo>
                <a:cubicBezTo>
                  <a:pt x="16720" y="15523"/>
                  <a:pt x="16835" y="15490"/>
                  <a:pt x="16468" y="15439"/>
                </a:cubicBezTo>
                <a:cubicBezTo>
                  <a:pt x="16118" y="15391"/>
                  <a:pt x="16264" y="15323"/>
                  <a:pt x="16738" y="15314"/>
                </a:cubicBezTo>
                <a:cubicBezTo>
                  <a:pt x="17249" y="15304"/>
                  <a:pt x="17330" y="15339"/>
                  <a:pt x="17359" y="15577"/>
                </a:cubicBezTo>
                <a:cubicBezTo>
                  <a:pt x="17371" y="15678"/>
                  <a:pt x="17350" y="15788"/>
                  <a:pt x="17293" y="15925"/>
                </a:cubicBezTo>
                <a:cubicBezTo>
                  <a:pt x="17139" y="16297"/>
                  <a:pt x="17057" y="16409"/>
                  <a:pt x="16892" y="16477"/>
                </a:cubicBezTo>
                <a:cubicBezTo>
                  <a:pt x="16935" y="16471"/>
                  <a:pt x="16974" y="16469"/>
                  <a:pt x="16991" y="16482"/>
                </a:cubicBezTo>
                <a:cubicBezTo>
                  <a:pt x="16991" y="16483"/>
                  <a:pt x="16991" y="16485"/>
                  <a:pt x="16992" y="16485"/>
                </a:cubicBezTo>
                <a:cubicBezTo>
                  <a:pt x="16994" y="16486"/>
                  <a:pt x="16998" y="16486"/>
                  <a:pt x="17000" y="16488"/>
                </a:cubicBezTo>
                <a:cubicBezTo>
                  <a:pt x="17002" y="16491"/>
                  <a:pt x="17000" y="16499"/>
                  <a:pt x="17000" y="16506"/>
                </a:cubicBezTo>
                <a:cubicBezTo>
                  <a:pt x="16999" y="16511"/>
                  <a:pt x="16999" y="16516"/>
                  <a:pt x="16997" y="16523"/>
                </a:cubicBezTo>
                <a:cubicBezTo>
                  <a:pt x="16993" y="16556"/>
                  <a:pt x="16972" y="16606"/>
                  <a:pt x="16931" y="16672"/>
                </a:cubicBezTo>
                <a:cubicBezTo>
                  <a:pt x="16825" y="16844"/>
                  <a:pt x="16818" y="16937"/>
                  <a:pt x="16865" y="17613"/>
                </a:cubicBezTo>
                <a:cubicBezTo>
                  <a:pt x="16886" y="17915"/>
                  <a:pt x="16898" y="17953"/>
                  <a:pt x="17011" y="18076"/>
                </a:cubicBezTo>
                <a:cubicBezTo>
                  <a:pt x="17078" y="18149"/>
                  <a:pt x="17133" y="18236"/>
                  <a:pt x="17133" y="18269"/>
                </a:cubicBezTo>
                <a:cubicBezTo>
                  <a:pt x="17134" y="18270"/>
                  <a:pt x="17134" y="18270"/>
                  <a:pt x="17134" y="18271"/>
                </a:cubicBezTo>
                <a:cubicBezTo>
                  <a:pt x="17140" y="18285"/>
                  <a:pt x="17146" y="18301"/>
                  <a:pt x="17148" y="18312"/>
                </a:cubicBezTo>
                <a:cubicBezTo>
                  <a:pt x="17150" y="18323"/>
                  <a:pt x="17153" y="18329"/>
                  <a:pt x="17156" y="18337"/>
                </a:cubicBezTo>
                <a:cubicBezTo>
                  <a:pt x="17180" y="18369"/>
                  <a:pt x="17221" y="18374"/>
                  <a:pt x="17259" y="18335"/>
                </a:cubicBezTo>
                <a:cubicBezTo>
                  <a:pt x="17287" y="18306"/>
                  <a:pt x="17337" y="18168"/>
                  <a:pt x="17369" y="18030"/>
                </a:cubicBezTo>
                <a:cubicBezTo>
                  <a:pt x="17402" y="17891"/>
                  <a:pt x="17452" y="17722"/>
                  <a:pt x="17480" y="17654"/>
                </a:cubicBezTo>
                <a:cubicBezTo>
                  <a:pt x="17530" y="17535"/>
                  <a:pt x="17527" y="17521"/>
                  <a:pt x="17422" y="17390"/>
                </a:cubicBezTo>
                <a:cubicBezTo>
                  <a:pt x="17337" y="17285"/>
                  <a:pt x="17320" y="17255"/>
                  <a:pt x="17344" y="17195"/>
                </a:cubicBezTo>
                <a:cubicBezTo>
                  <a:pt x="17347" y="17185"/>
                  <a:pt x="17348" y="17173"/>
                  <a:pt x="17353" y="17162"/>
                </a:cubicBezTo>
                <a:cubicBezTo>
                  <a:pt x="17357" y="17155"/>
                  <a:pt x="17362" y="17152"/>
                  <a:pt x="17366" y="17147"/>
                </a:cubicBezTo>
                <a:cubicBezTo>
                  <a:pt x="17395" y="17090"/>
                  <a:pt x="17406" y="17035"/>
                  <a:pt x="17390" y="17023"/>
                </a:cubicBezTo>
                <a:cubicBezTo>
                  <a:pt x="17371" y="17008"/>
                  <a:pt x="17367" y="16903"/>
                  <a:pt x="17371" y="16792"/>
                </a:cubicBezTo>
                <a:cubicBezTo>
                  <a:pt x="17371" y="16713"/>
                  <a:pt x="17378" y="16636"/>
                  <a:pt x="17394" y="16572"/>
                </a:cubicBezTo>
                <a:cubicBezTo>
                  <a:pt x="17401" y="16533"/>
                  <a:pt x="17410" y="16500"/>
                  <a:pt x="17420" y="16485"/>
                </a:cubicBezTo>
                <a:cubicBezTo>
                  <a:pt x="17442" y="16452"/>
                  <a:pt x="17455" y="16407"/>
                  <a:pt x="17449" y="16386"/>
                </a:cubicBezTo>
                <a:cubicBezTo>
                  <a:pt x="17442" y="16360"/>
                  <a:pt x="17468" y="16296"/>
                  <a:pt x="17498" y="16230"/>
                </a:cubicBezTo>
                <a:cubicBezTo>
                  <a:pt x="17522" y="16172"/>
                  <a:pt x="17552" y="16114"/>
                  <a:pt x="17577" y="16091"/>
                </a:cubicBezTo>
                <a:cubicBezTo>
                  <a:pt x="17603" y="16054"/>
                  <a:pt x="17626" y="16028"/>
                  <a:pt x="17638" y="16037"/>
                </a:cubicBezTo>
                <a:cubicBezTo>
                  <a:pt x="17640" y="16039"/>
                  <a:pt x="17642" y="16038"/>
                  <a:pt x="17644" y="16038"/>
                </a:cubicBezTo>
                <a:cubicBezTo>
                  <a:pt x="17653" y="16023"/>
                  <a:pt x="17664" y="15994"/>
                  <a:pt x="17674" y="15973"/>
                </a:cubicBezTo>
                <a:cubicBezTo>
                  <a:pt x="17676" y="15930"/>
                  <a:pt x="17710" y="15856"/>
                  <a:pt x="17752" y="15793"/>
                </a:cubicBezTo>
                <a:cubicBezTo>
                  <a:pt x="17777" y="15741"/>
                  <a:pt x="17799" y="15701"/>
                  <a:pt x="17811" y="15701"/>
                </a:cubicBezTo>
                <a:cubicBezTo>
                  <a:pt x="17811" y="15701"/>
                  <a:pt x="17813" y="15698"/>
                  <a:pt x="17814" y="15698"/>
                </a:cubicBezTo>
                <a:cubicBezTo>
                  <a:pt x="17860" y="15630"/>
                  <a:pt x="17910" y="15549"/>
                  <a:pt x="17945" y="15482"/>
                </a:cubicBezTo>
                <a:cubicBezTo>
                  <a:pt x="18023" y="15336"/>
                  <a:pt x="18047" y="15320"/>
                  <a:pt x="18160" y="15336"/>
                </a:cubicBezTo>
                <a:cubicBezTo>
                  <a:pt x="18187" y="15340"/>
                  <a:pt x="18212" y="15348"/>
                  <a:pt x="18235" y="15356"/>
                </a:cubicBezTo>
                <a:cubicBezTo>
                  <a:pt x="18241" y="15357"/>
                  <a:pt x="18245" y="15358"/>
                  <a:pt x="18251" y="15360"/>
                </a:cubicBezTo>
                <a:cubicBezTo>
                  <a:pt x="18254" y="15361"/>
                  <a:pt x="18255" y="15362"/>
                  <a:pt x="18258" y="15363"/>
                </a:cubicBezTo>
                <a:cubicBezTo>
                  <a:pt x="18277" y="15369"/>
                  <a:pt x="18297" y="15377"/>
                  <a:pt x="18305" y="15386"/>
                </a:cubicBezTo>
                <a:cubicBezTo>
                  <a:pt x="18321" y="15406"/>
                  <a:pt x="18407" y="15423"/>
                  <a:pt x="18504" y="15432"/>
                </a:cubicBezTo>
                <a:cubicBezTo>
                  <a:pt x="18513" y="15433"/>
                  <a:pt x="18521" y="15434"/>
                  <a:pt x="18531" y="15434"/>
                </a:cubicBezTo>
                <a:cubicBezTo>
                  <a:pt x="18643" y="15434"/>
                  <a:pt x="18798" y="15456"/>
                  <a:pt x="18874" y="15482"/>
                </a:cubicBezTo>
                <a:cubicBezTo>
                  <a:pt x="18940" y="15505"/>
                  <a:pt x="19019" y="15555"/>
                  <a:pt x="19097" y="15615"/>
                </a:cubicBezTo>
                <a:cubicBezTo>
                  <a:pt x="19103" y="15619"/>
                  <a:pt x="19109" y="15624"/>
                  <a:pt x="19115" y="15629"/>
                </a:cubicBezTo>
                <a:cubicBezTo>
                  <a:pt x="19150" y="15657"/>
                  <a:pt x="19182" y="15686"/>
                  <a:pt x="19215" y="15718"/>
                </a:cubicBezTo>
                <a:cubicBezTo>
                  <a:pt x="19216" y="15719"/>
                  <a:pt x="19217" y="15719"/>
                  <a:pt x="19218" y="15721"/>
                </a:cubicBezTo>
                <a:cubicBezTo>
                  <a:pt x="19218" y="15721"/>
                  <a:pt x="19219" y="15722"/>
                  <a:pt x="19219" y="15722"/>
                </a:cubicBezTo>
                <a:cubicBezTo>
                  <a:pt x="19276" y="15777"/>
                  <a:pt x="19327" y="15834"/>
                  <a:pt x="19361" y="15888"/>
                </a:cubicBezTo>
                <a:cubicBezTo>
                  <a:pt x="19374" y="15909"/>
                  <a:pt x="19391" y="15947"/>
                  <a:pt x="19407" y="15977"/>
                </a:cubicBezTo>
                <a:cubicBezTo>
                  <a:pt x="19439" y="16032"/>
                  <a:pt x="19470" y="16092"/>
                  <a:pt x="19500" y="16156"/>
                </a:cubicBezTo>
                <a:cubicBezTo>
                  <a:pt x="19534" y="16229"/>
                  <a:pt x="19551" y="16277"/>
                  <a:pt x="19547" y="16315"/>
                </a:cubicBezTo>
                <a:cubicBezTo>
                  <a:pt x="19551" y="16333"/>
                  <a:pt x="19572" y="16363"/>
                  <a:pt x="19602" y="16390"/>
                </a:cubicBezTo>
                <a:cubicBezTo>
                  <a:pt x="19692" y="16472"/>
                  <a:pt x="19641" y="16536"/>
                  <a:pt x="19417" y="16623"/>
                </a:cubicBezTo>
                <a:cubicBezTo>
                  <a:pt x="19226" y="16698"/>
                  <a:pt x="19172" y="16789"/>
                  <a:pt x="19314" y="16799"/>
                </a:cubicBezTo>
                <a:cubicBezTo>
                  <a:pt x="19445" y="16807"/>
                  <a:pt x="19454" y="16820"/>
                  <a:pt x="19382" y="16896"/>
                </a:cubicBezTo>
                <a:cubicBezTo>
                  <a:pt x="19297" y="16985"/>
                  <a:pt x="19290" y="17072"/>
                  <a:pt x="19362" y="17127"/>
                </a:cubicBezTo>
                <a:cubicBezTo>
                  <a:pt x="19431" y="17180"/>
                  <a:pt x="19554" y="17085"/>
                  <a:pt x="19507" y="17014"/>
                </a:cubicBezTo>
                <a:cubicBezTo>
                  <a:pt x="19484" y="16980"/>
                  <a:pt x="19491" y="16944"/>
                  <a:pt x="19529" y="16904"/>
                </a:cubicBezTo>
                <a:cubicBezTo>
                  <a:pt x="19575" y="16857"/>
                  <a:pt x="19602" y="16858"/>
                  <a:pt x="19676" y="16914"/>
                </a:cubicBezTo>
                <a:cubicBezTo>
                  <a:pt x="19735" y="16952"/>
                  <a:pt x="19794" y="17009"/>
                  <a:pt x="19781" y="17035"/>
                </a:cubicBezTo>
                <a:cubicBezTo>
                  <a:pt x="19775" y="17047"/>
                  <a:pt x="19781" y="17057"/>
                  <a:pt x="19792" y="17063"/>
                </a:cubicBezTo>
                <a:cubicBezTo>
                  <a:pt x="19795" y="17062"/>
                  <a:pt x="19796" y="17063"/>
                  <a:pt x="19800" y="17060"/>
                </a:cubicBezTo>
                <a:cubicBezTo>
                  <a:pt x="19844" y="17027"/>
                  <a:pt x="19960" y="17013"/>
                  <a:pt x="20062" y="17019"/>
                </a:cubicBezTo>
                <a:cubicBezTo>
                  <a:pt x="20099" y="17006"/>
                  <a:pt x="20132" y="17011"/>
                  <a:pt x="20174" y="17038"/>
                </a:cubicBezTo>
                <a:cubicBezTo>
                  <a:pt x="20185" y="17042"/>
                  <a:pt x="20201" y="17044"/>
                  <a:pt x="20209" y="17049"/>
                </a:cubicBezTo>
                <a:cubicBezTo>
                  <a:pt x="20250" y="17075"/>
                  <a:pt x="20315" y="17131"/>
                  <a:pt x="20355" y="17175"/>
                </a:cubicBezTo>
                <a:cubicBezTo>
                  <a:pt x="20360" y="17180"/>
                  <a:pt x="20371" y="17186"/>
                  <a:pt x="20380" y="17193"/>
                </a:cubicBezTo>
                <a:cubicBezTo>
                  <a:pt x="20402" y="17206"/>
                  <a:pt x="20425" y="17220"/>
                  <a:pt x="20449" y="17232"/>
                </a:cubicBezTo>
                <a:cubicBezTo>
                  <a:pt x="20468" y="17240"/>
                  <a:pt x="20488" y="17246"/>
                  <a:pt x="20508" y="17254"/>
                </a:cubicBezTo>
                <a:cubicBezTo>
                  <a:pt x="20553" y="17271"/>
                  <a:pt x="20601" y="17287"/>
                  <a:pt x="20651" y="17298"/>
                </a:cubicBezTo>
                <a:cubicBezTo>
                  <a:pt x="20658" y="17300"/>
                  <a:pt x="20663" y="17301"/>
                  <a:pt x="20669" y="17303"/>
                </a:cubicBezTo>
                <a:cubicBezTo>
                  <a:pt x="20803" y="17331"/>
                  <a:pt x="20935" y="17366"/>
                  <a:pt x="20964" y="17379"/>
                </a:cubicBezTo>
                <a:cubicBezTo>
                  <a:pt x="21004" y="17398"/>
                  <a:pt x="21013" y="17370"/>
                  <a:pt x="21004" y="17251"/>
                </a:cubicBezTo>
                <a:cubicBezTo>
                  <a:pt x="21001" y="17209"/>
                  <a:pt x="20994" y="17159"/>
                  <a:pt x="20984" y="17113"/>
                </a:cubicBezTo>
                <a:cubicBezTo>
                  <a:pt x="20974" y="17069"/>
                  <a:pt x="20963" y="17029"/>
                  <a:pt x="20951" y="17002"/>
                </a:cubicBezTo>
                <a:cubicBezTo>
                  <a:pt x="20951" y="17001"/>
                  <a:pt x="20951" y="17000"/>
                  <a:pt x="20950" y="16999"/>
                </a:cubicBezTo>
                <a:cubicBezTo>
                  <a:pt x="20926" y="16944"/>
                  <a:pt x="20914" y="16889"/>
                  <a:pt x="20924" y="16877"/>
                </a:cubicBezTo>
                <a:cubicBezTo>
                  <a:pt x="20934" y="16865"/>
                  <a:pt x="20914" y="16823"/>
                  <a:pt x="20882" y="16780"/>
                </a:cubicBezTo>
                <a:cubicBezTo>
                  <a:pt x="20868" y="16763"/>
                  <a:pt x="20854" y="16740"/>
                  <a:pt x="20838" y="16712"/>
                </a:cubicBezTo>
                <a:cubicBezTo>
                  <a:pt x="20815" y="16677"/>
                  <a:pt x="20789" y="16641"/>
                  <a:pt x="20777" y="16615"/>
                </a:cubicBezTo>
                <a:cubicBezTo>
                  <a:pt x="20743" y="16539"/>
                  <a:pt x="20734" y="16540"/>
                  <a:pt x="20585" y="16613"/>
                </a:cubicBezTo>
                <a:cubicBezTo>
                  <a:pt x="20462" y="16674"/>
                  <a:pt x="20434" y="16682"/>
                  <a:pt x="20403" y="16641"/>
                </a:cubicBezTo>
                <a:cubicBezTo>
                  <a:pt x="20392" y="16632"/>
                  <a:pt x="20383" y="16617"/>
                  <a:pt x="20374" y="16597"/>
                </a:cubicBezTo>
                <a:cubicBezTo>
                  <a:pt x="20371" y="16589"/>
                  <a:pt x="20371" y="16582"/>
                  <a:pt x="20368" y="16574"/>
                </a:cubicBezTo>
                <a:cubicBezTo>
                  <a:pt x="20362" y="16557"/>
                  <a:pt x="20358" y="16544"/>
                  <a:pt x="20357" y="16531"/>
                </a:cubicBezTo>
                <a:cubicBezTo>
                  <a:pt x="20356" y="16521"/>
                  <a:pt x="20353" y="16509"/>
                  <a:pt x="20356" y="16503"/>
                </a:cubicBezTo>
                <a:cubicBezTo>
                  <a:pt x="20365" y="16485"/>
                  <a:pt x="20343" y="16473"/>
                  <a:pt x="20309" y="16477"/>
                </a:cubicBezTo>
                <a:cubicBezTo>
                  <a:pt x="20290" y="16479"/>
                  <a:pt x="20277" y="16471"/>
                  <a:pt x="20266" y="16457"/>
                </a:cubicBezTo>
                <a:cubicBezTo>
                  <a:pt x="20250" y="16442"/>
                  <a:pt x="20244" y="16411"/>
                  <a:pt x="20241" y="16349"/>
                </a:cubicBezTo>
                <a:cubicBezTo>
                  <a:pt x="20238" y="16275"/>
                  <a:pt x="20232" y="16195"/>
                  <a:pt x="20228" y="16170"/>
                </a:cubicBezTo>
                <a:cubicBezTo>
                  <a:pt x="20224" y="16146"/>
                  <a:pt x="20221" y="16112"/>
                  <a:pt x="20223" y="16095"/>
                </a:cubicBezTo>
                <a:cubicBezTo>
                  <a:pt x="20225" y="16078"/>
                  <a:pt x="20169" y="16094"/>
                  <a:pt x="20098" y="16131"/>
                </a:cubicBezTo>
                <a:cubicBezTo>
                  <a:pt x="20081" y="16140"/>
                  <a:pt x="20066" y="16142"/>
                  <a:pt x="20050" y="16148"/>
                </a:cubicBezTo>
                <a:cubicBezTo>
                  <a:pt x="20011" y="16168"/>
                  <a:pt x="19962" y="16193"/>
                  <a:pt x="19959" y="16193"/>
                </a:cubicBezTo>
                <a:cubicBezTo>
                  <a:pt x="19959" y="16193"/>
                  <a:pt x="19943" y="16165"/>
                  <a:pt x="19941" y="16162"/>
                </a:cubicBezTo>
                <a:cubicBezTo>
                  <a:pt x="19928" y="16142"/>
                  <a:pt x="19832" y="15978"/>
                  <a:pt x="19728" y="15797"/>
                </a:cubicBezTo>
                <a:cubicBezTo>
                  <a:pt x="19612" y="15596"/>
                  <a:pt x="19554" y="15479"/>
                  <a:pt x="19515" y="15353"/>
                </a:cubicBezTo>
                <a:cubicBezTo>
                  <a:pt x="19499" y="15307"/>
                  <a:pt x="19488" y="15267"/>
                  <a:pt x="19482" y="15230"/>
                </a:cubicBezTo>
                <a:cubicBezTo>
                  <a:pt x="19474" y="15194"/>
                  <a:pt x="19465" y="15158"/>
                  <a:pt x="19457" y="15115"/>
                </a:cubicBezTo>
                <a:cubicBezTo>
                  <a:pt x="19453" y="15091"/>
                  <a:pt x="19449" y="15072"/>
                  <a:pt x="19443" y="15056"/>
                </a:cubicBezTo>
                <a:cubicBezTo>
                  <a:pt x="19418" y="15020"/>
                  <a:pt x="19367" y="14997"/>
                  <a:pt x="19292" y="14975"/>
                </a:cubicBezTo>
                <a:cubicBezTo>
                  <a:pt x="19277" y="14973"/>
                  <a:pt x="19267" y="14969"/>
                  <a:pt x="19248" y="14966"/>
                </a:cubicBezTo>
                <a:cubicBezTo>
                  <a:pt x="19144" y="14949"/>
                  <a:pt x="19010" y="14917"/>
                  <a:pt x="18951" y="14895"/>
                </a:cubicBezTo>
                <a:cubicBezTo>
                  <a:pt x="18891" y="14872"/>
                  <a:pt x="18751" y="14823"/>
                  <a:pt x="18638" y="14785"/>
                </a:cubicBezTo>
                <a:cubicBezTo>
                  <a:pt x="18433" y="14715"/>
                  <a:pt x="18348" y="14609"/>
                  <a:pt x="18317" y="14402"/>
                </a:cubicBezTo>
                <a:cubicBezTo>
                  <a:pt x="18305" y="14357"/>
                  <a:pt x="18296" y="14316"/>
                  <a:pt x="18300" y="14290"/>
                </a:cubicBezTo>
                <a:cubicBezTo>
                  <a:pt x="18295" y="14227"/>
                  <a:pt x="18289" y="14162"/>
                  <a:pt x="18286" y="14162"/>
                </a:cubicBezTo>
                <a:cubicBezTo>
                  <a:pt x="18285" y="14162"/>
                  <a:pt x="18282" y="14115"/>
                  <a:pt x="18280" y="14098"/>
                </a:cubicBezTo>
                <a:cubicBezTo>
                  <a:pt x="18273" y="14056"/>
                  <a:pt x="18268" y="14007"/>
                  <a:pt x="18267" y="13957"/>
                </a:cubicBezTo>
                <a:cubicBezTo>
                  <a:pt x="18264" y="13867"/>
                  <a:pt x="18241" y="13732"/>
                  <a:pt x="18216" y="13658"/>
                </a:cubicBezTo>
                <a:cubicBezTo>
                  <a:pt x="18191" y="13584"/>
                  <a:pt x="18177" y="13468"/>
                  <a:pt x="18184" y="13398"/>
                </a:cubicBezTo>
                <a:cubicBezTo>
                  <a:pt x="18188" y="13346"/>
                  <a:pt x="18196" y="13314"/>
                  <a:pt x="18213" y="13293"/>
                </a:cubicBezTo>
                <a:cubicBezTo>
                  <a:pt x="18230" y="13272"/>
                  <a:pt x="18255" y="13261"/>
                  <a:pt x="18296" y="13255"/>
                </a:cubicBezTo>
                <a:cubicBezTo>
                  <a:pt x="18324" y="13252"/>
                  <a:pt x="18354" y="13253"/>
                  <a:pt x="18381" y="13260"/>
                </a:cubicBezTo>
                <a:cubicBezTo>
                  <a:pt x="18381" y="13260"/>
                  <a:pt x="18382" y="13260"/>
                  <a:pt x="18382" y="13260"/>
                </a:cubicBezTo>
                <a:cubicBezTo>
                  <a:pt x="18409" y="13266"/>
                  <a:pt x="18432" y="13278"/>
                  <a:pt x="18445" y="13292"/>
                </a:cubicBezTo>
                <a:cubicBezTo>
                  <a:pt x="18481" y="13328"/>
                  <a:pt x="18501" y="13328"/>
                  <a:pt x="18519" y="13292"/>
                </a:cubicBezTo>
                <a:cubicBezTo>
                  <a:pt x="18524" y="13283"/>
                  <a:pt x="18529" y="13276"/>
                  <a:pt x="18534" y="13272"/>
                </a:cubicBezTo>
                <a:cubicBezTo>
                  <a:pt x="18540" y="13268"/>
                  <a:pt x="18545" y="13267"/>
                  <a:pt x="18552" y="13268"/>
                </a:cubicBezTo>
                <a:cubicBezTo>
                  <a:pt x="18566" y="13270"/>
                  <a:pt x="18583" y="13282"/>
                  <a:pt x="18604" y="13304"/>
                </a:cubicBezTo>
                <a:cubicBezTo>
                  <a:pt x="18649" y="13352"/>
                  <a:pt x="18690" y="13389"/>
                  <a:pt x="18716" y="13406"/>
                </a:cubicBezTo>
                <a:cubicBezTo>
                  <a:pt x="18729" y="13414"/>
                  <a:pt x="18740" y="13416"/>
                  <a:pt x="18744" y="13414"/>
                </a:cubicBezTo>
                <a:cubicBezTo>
                  <a:pt x="18748" y="13412"/>
                  <a:pt x="18748" y="13404"/>
                  <a:pt x="18741" y="13391"/>
                </a:cubicBezTo>
                <a:cubicBezTo>
                  <a:pt x="18736" y="13380"/>
                  <a:pt x="18732" y="13372"/>
                  <a:pt x="18731" y="13364"/>
                </a:cubicBezTo>
                <a:cubicBezTo>
                  <a:pt x="18724" y="13337"/>
                  <a:pt x="18734" y="13321"/>
                  <a:pt x="18754" y="13317"/>
                </a:cubicBezTo>
                <a:cubicBezTo>
                  <a:pt x="18779" y="13304"/>
                  <a:pt x="18820" y="13311"/>
                  <a:pt x="18854" y="13349"/>
                </a:cubicBezTo>
                <a:cubicBezTo>
                  <a:pt x="18888" y="13385"/>
                  <a:pt x="18953" y="13429"/>
                  <a:pt x="18999" y="13446"/>
                </a:cubicBezTo>
                <a:cubicBezTo>
                  <a:pt x="19018" y="13454"/>
                  <a:pt x="19052" y="13475"/>
                  <a:pt x="19086" y="13496"/>
                </a:cubicBezTo>
                <a:cubicBezTo>
                  <a:pt x="19100" y="13505"/>
                  <a:pt x="19114" y="13515"/>
                  <a:pt x="19132" y="13528"/>
                </a:cubicBezTo>
                <a:cubicBezTo>
                  <a:pt x="19166" y="13553"/>
                  <a:pt x="19202" y="13577"/>
                  <a:pt x="19234" y="13604"/>
                </a:cubicBezTo>
                <a:cubicBezTo>
                  <a:pt x="19316" y="13672"/>
                  <a:pt x="19415" y="13737"/>
                  <a:pt x="19455" y="13747"/>
                </a:cubicBezTo>
                <a:cubicBezTo>
                  <a:pt x="19495" y="13757"/>
                  <a:pt x="19524" y="13785"/>
                  <a:pt x="19520" y="13808"/>
                </a:cubicBezTo>
                <a:cubicBezTo>
                  <a:pt x="19520" y="13813"/>
                  <a:pt x="19523" y="13817"/>
                  <a:pt x="19527" y="13821"/>
                </a:cubicBezTo>
                <a:cubicBezTo>
                  <a:pt x="19528" y="13822"/>
                  <a:pt x="19528" y="13823"/>
                  <a:pt x="19529" y="13824"/>
                </a:cubicBezTo>
                <a:cubicBezTo>
                  <a:pt x="19548" y="13836"/>
                  <a:pt x="19595" y="13841"/>
                  <a:pt x="19651" y="13835"/>
                </a:cubicBezTo>
                <a:cubicBezTo>
                  <a:pt x="19725" y="13826"/>
                  <a:pt x="19892" y="13859"/>
                  <a:pt x="20022" y="13907"/>
                </a:cubicBezTo>
                <a:cubicBezTo>
                  <a:pt x="20107" y="13939"/>
                  <a:pt x="20163" y="13956"/>
                  <a:pt x="20198" y="13962"/>
                </a:cubicBezTo>
                <a:cubicBezTo>
                  <a:pt x="20198" y="13962"/>
                  <a:pt x="20200" y="13963"/>
                  <a:pt x="20201" y="13963"/>
                </a:cubicBezTo>
                <a:cubicBezTo>
                  <a:pt x="20236" y="13968"/>
                  <a:pt x="20248" y="13959"/>
                  <a:pt x="20241" y="13938"/>
                </a:cubicBezTo>
                <a:cubicBezTo>
                  <a:pt x="20232" y="13907"/>
                  <a:pt x="20241" y="13868"/>
                  <a:pt x="20263" y="13852"/>
                </a:cubicBezTo>
                <a:cubicBezTo>
                  <a:pt x="20284" y="13835"/>
                  <a:pt x="20292" y="13802"/>
                  <a:pt x="20281" y="13779"/>
                </a:cubicBezTo>
                <a:cubicBezTo>
                  <a:pt x="20269" y="13756"/>
                  <a:pt x="20290" y="13722"/>
                  <a:pt x="20326" y="13704"/>
                </a:cubicBezTo>
                <a:cubicBezTo>
                  <a:pt x="20374" y="13679"/>
                  <a:pt x="20355" y="13666"/>
                  <a:pt x="20249" y="13650"/>
                </a:cubicBezTo>
                <a:cubicBezTo>
                  <a:pt x="20190" y="13640"/>
                  <a:pt x="20155" y="13628"/>
                  <a:pt x="20134" y="13609"/>
                </a:cubicBezTo>
                <a:cubicBezTo>
                  <a:pt x="20133" y="13609"/>
                  <a:pt x="20132" y="13609"/>
                  <a:pt x="20132" y="13609"/>
                </a:cubicBezTo>
                <a:cubicBezTo>
                  <a:pt x="20112" y="13592"/>
                  <a:pt x="20104" y="13567"/>
                  <a:pt x="20102" y="13524"/>
                </a:cubicBezTo>
                <a:cubicBezTo>
                  <a:pt x="20102" y="13524"/>
                  <a:pt x="20102" y="13523"/>
                  <a:pt x="20102" y="13523"/>
                </a:cubicBezTo>
                <a:cubicBezTo>
                  <a:pt x="20101" y="13507"/>
                  <a:pt x="20103" y="13491"/>
                  <a:pt x="20105" y="13477"/>
                </a:cubicBezTo>
                <a:cubicBezTo>
                  <a:pt x="20109" y="13454"/>
                  <a:pt x="20117" y="13435"/>
                  <a:pt x="20129" y="13417"/>
                </a:cubicBezTo>
                <a:cubicBezTo>
                  <a:pt x="20140" y="13399"/>
                  <a:pt x="20154" y="13384"/>
                  <a:pt x="20172" y="13372"/>
                </a:cubicBezTo>
                <a:cubicBezTo>
                  <a:pt x="20208" y="13349"/>
                  <a:pt x="20235" y="13323"/>
                  <a:pt x="20256" y="13294"/>
                </a:cubicBezTo>
                <a:cubicBezTo>
                  <a:pt x="20258" y="13290"/>
                  <a:pt x="20265" y="13283"/>
                  <a:pt x="20265" y="13279"/>
                </a:cubicBezTo>
                <a:cubicBezTo>
                  <a:pt x="20265" y="13256"/>
                  <a:pt x="20241" y="13261"/>
                  <a:pt x="20211" y="13292"/>
                </a:cubicBezTo>
                <a:cubicBezTo>
                  <a:pt x="20205" y="13298"/>
                  <a:pt x="20198" y="13302"/>
                  <a:pt x="20192" y="13306"/>
                </a:cubicBezTo>
                <a:cubicBezTo>
                  <a:pt x="20189" y="13308"/>
                  <a:pt x="20185" y="13310"/>
                  <a:pt x="20182" y="13311"/>
                </a:cubicBezTo>
                <a:cubicBezTo>
                  <a:pt x="20160" y="13325"/>
                  <a:pt x="20141" y="13323"/>
                  <a:pt x="20127" y="13306"/>
                </a:cubicBezTo>
                <a:cubicBezTo>
                  <a:pt x="20086" y="13287"/>
                  <a:pt x="20054" y="13239"/>
                  <a:pt x="20072" y="13182"/>
                </a:cubicBezTo>
                <a:cubicBezTo>
                  <a:pt x="20082" y="13149"/>
                  <a:pt x="20069" y="13107"/>
                  <a:pt x="20045" y="13088"/>
                </a:cubicBezTo>
                <a:cubicBezTo>
                  <a:pt x="20031" y="13078"/>
                  <a:pt x="20023" y="13076"/>
                  <a:pt x="20019" y="13080"/>
                </a:cubicBezTo>
                <a:cubicBezTo>
                  <a:pt x="20015" y="13088"/>
                  <a:pt x="20017" y="13102"/>
                  <a:pt x="20022" y="13122"/>
                </a:cubicBezTo>
                <a:cubicBezTo>
                  <a:pt x="20023" y="13123"/>
                  <a:pt x="20022" y="13123"/>
                  <a:pt x="20022" y="13125"/>
                </a:cubicBezTo>
                <a:cubicBezTo>
                  <a:pt x="20023" y="13125"/>
                  <a:pt x="20022" y="13125"/>
                  <a:pt x="20022" y="13126"/>
                </a:cubicBezTo>
                <a:cubicBezTo>
                  <a:pt x="20034" y="13165"/>
                  <a:pt x="20021" y="13231"/>
                  <a:pt x="19994" y="13276"/>
                </a:cubicBezTo>
                <a:cubicBezTo>
                  <a:pt x="19978" y="13304"/>
                  <a:pt x="19966" y="13318"/>
                  <a:pt x="19955" y="13325"/>
                </a:cubicBezTo>
                <a:cubicBezTo>
                  <a:pt x="19942" y="13337"/>
                  <a:pt x="19932" y="13337"/>
                  <a:pt x="19918" y="13320"/>
                </a:cubicBezTo>
                <a:cubicBezTo>
                  <a:pt x="19904" y="13308"/>
                  <a:pt x="19888" y="13291"/>
                  <a:pt x="19864" y="13261"/>
                </a:cubicBezTo>
                <a:cubicBezTo>
                  <a:pt x="19790" y="13171"/>
                  <a:pt x="19789" y="13159"/>
                  <a:pt x="19846" y="13132"/>
                </a:cubicBezTo>
                <a:cubicBezTo>
                  <a:pt x="19860" y="13125"/>
                  <a:pt x="19870" y="13120"/>
                  <a:pt x="19876" y="13115"/>
                </a:cubicBezTo>
                <a:cubicBezTo>
                  <a:pt x="19875" y="13094"/>
                  <a:pt x="19858" y="13071"/>
                  <a:pt x="19822" y="13049"/>
                </a:cubicBezTo>
                <a:cubicBezTo>
                  <a:pt x="19800" y="13035"/>
                  <a:pt x="19780" y="13013"/>
                  <a:pt x="19765" y="12989"/>
                </a:cubicBezTo>
                <a:cubicBezTo>
                  <a:pt x="19764" y="12987"/>
                  <a:pt x="19763" y="12985"/>
                  <a:pt x="19762" y="12982"/>
                </a:cubicBezTo>
                <a:cubicBezTo>
                  <a:pt x="19755" y="12971"/>
                  <a:pt x="19750" y="12961"/>
                  <a:pt x="19747" y="12950"/>
                </a:cubicBezTo>
                <a:cubicBezTo>
                  <a:pt x="19741" y="12937"/>
                  <a:pt x="19732" y="12924"/>
                  <a:pt x="19730" y="12911"/>
                </a:cubicBezTo>
                <a:cubicBezTo>
                  <a:pt x="19723" y="12863"/>
                  <a:pt x="19687" y="12782"/>
                  <a:pt x="19649" y="12732"/>
                </a:cubicBezTo>
                <a:cubicBezTo>
                  <a:pt x="19601" y="12666"/>
                  <a:pt x="19593" y="12627"/>
                  <a:pt x="19620" y="12593"/>
                </a:cubicBezTo>
                <a:cubicBezTo>
                  <a:pt x="19650" y="12556"/>
                  <a:pt x="19610" y="12482"/>
                  <a:pt x="19533" y="12403"/>
                </a:cubicBezTo>
                <a:cubicBezTo>
                  <a:pt x="19453" y="12332"/>
                  <a:pt x="19349" y="12264"/>
                  <a:pt x="19243" y="12212"/>
                </a:cubicBezTo>
                <a:cubicBezTo>
                  <a:pt x="19098" y="12163"/>
                  <a:pt x="18887" y="12126"/>
                  <a:pt x="18736" y="12127"/>
                </a:cubicBezTo>
                <a:cubicBezTo>
                  <a:pt x="18735" y="12127"/>
                  <a:pt x="18733" y="12126"/>
                  <a:pt x="18732" y="12126"/>
                </a:cubicBezTo>
                <a:cubicBezTo>
                  <a:pt x="18676" y="12120"/>
                  <a:pt x="18645" y="12107"/>
                  <a:pt x="18619" y="12080"/>
                </a:cubicBezTo>
                <a:cubicBezTo>
                  <a:pt x="18585" y="12045"/>
                  <a:pt x="18526" y="12057"/>
                  <a:pt x="18396" y="12126"/>
                </a:cubicBezTo>
                <a:cubicBezTo>
                  <a:pt x="18346" y="12153"/>
                  <a:pt x="18292" y="12173"/>
                  <a:pt x="18240" y="12189"/>
                </a:cubicBezTo>
                <a:cubicBezTo>
                  <a:pt x="18143" y="12217"/>
                  <a:pt x="18054" y="12224"/>
                  <a:pt x="17990" y="12211"/>
                </a:cubicBezTo>
                <a:cubicBezTo>
                  <a:pt x="17983" y="12210"/>
                  <a:pt x="17973" y="12210"/>
                  <a:pt x="17967" y="12208"/>
                </a:cubicBezTo>
                <a:cubicBezTo>
                  <a:pt x="17960" y="12206"/>
                  <a:pt x="17954" y="12204"/>
                  <a:pt x="17948" y="12201"/>
                </a:cubicBezTo>
                <a:cubicBezTo>
                  <a:pt x="17926" y="12192"/>
                  <a:pt x="17908" y="12179"/>
                  <a:pt x="17899" y="12162"/>
                </a:cubicBezTo>
                <a:cubicBezTo>
                  <a:pt x="17886" y="12136"/>
                  <a:pt x="17800" y="12073"/>
                  <a:pt x="17701" y="12010"/>
                </a:cubicBezTo>
                <a:cubicBezTo>
                  <a:pt x="17472" y="11902"/>
                  <a:pt x="17394" y="11827"/>
                  <a:pt x="17369" y="11694"/>
                </a:cubicBezTo>
                <a:cubicBezTo>
                  <a:pt x="17344" y="11561"/>
                  <a:pt x="17320" y="11476"/>
                  <a:pt x="17286" y="11413"/>
                </a:cubicBezTo>
                <a:cubicBezTo>
                  <a:pt x="17283" y="11407"/>
                  <a:pt x="17279" y="11401"/>
                  <a:pt x="17276" y="11395"/>
                </a:cubicBezTo>
                <a:cubicBezTo>
                  <a:pt x="17239" y="11335"/>
                  <a:pt x="17193" y="11298"/>
                  <a:pt x="17121" y="11265"/>
                </a:cubicBezTo>
                <a:cubicBezTo>
                  <a:pt x="17039" y="11228"/>
                  <a:pt x="16931" y="11193"/>
                  <a:pt x="16882" y="11186"/>
                </a:cubicBezTo>
                <a:cubicBezTo>
                  <a:pt x="16834" y="11179"/>
                  <a:pt x="16813" y="11164"/>
                  <a:pt x="16804" y="11130"/>
                </a:cubicBezTo>
                <a:cubicBezTo>
                  <a:pt x="16803" y="11126"/>
                  <a:pt x="16800" y="11121"/>
                  <a:pt x="16800" y="11116"/>
                </a:cubicBezTo>
                <a:cubicBezTo>
                  <a:pt x="16798" y="11101"/>
                  <a:pt x="16798" y="11083"/>
                  <a:pt x="16800" y="11061"/>
                </a:cubicBezTo>
                <a:cubicBezTo>
                  <a:pt x="16801" y="11041"/>
                  <a:pt x="16801" y="11021"/>
                  <a:pt x="16799" y="11002"/>
                </a:cubicBezTo>
                <a:cubicBezTo>
                  <a:pt x="16792" y="10945"/>
                  <a:pt x="16769" y="10892"/>
                  <a:pt x="16733" y="10847"/>
                </a:cubicBezTo>
                <a:cubicBezTo>
                  <a:pt x="16686" y="10788"/>
                  <a:pt x="16618" y="10743"/>
                  <a:pt x="16536" y="10726"/>
                </a:cubicBezTo>
                <a:cubicBezTo>
                  <a:pt x="16442" y="10707"/>
                  <a:pt x="16384" y="10695"/>
                  <a:pt x="16354" y="10678"/>
                </a:cubicBezTo>
                <a:cubicBezTo>
                  <a:pt x="16322" y="10660"/>
                  <a:pt x="16322" y="10637"/>
                  <a:pt x="16344" y="10600"/>
                </a:cubicBezTo>
                <a:cubicBezTo>
                  <a:pt x="16357" y="10576"/>
                  <a:pt x="16379" y="10549"/>
                  <a:pt x="16409" y="10510"/>
                </a:cubicBezTo>
                <a:cubicBezTo>
                  <a:pt x="16519" y="10369"/>
                  <a:pt x="16523" y="10348"/>
                  <a:pt x="16536" y="9920"/>
                </a:cubicBezTo>
                <a:lnTo>
                  <a:pt x="16549" y="9477"/>
                </a:lnTo>
                <a:lnTo>
                  <a:pt x="16417" y="9324"/>
                </a:lnTo>
                <a:cubicBezTo>
                  <a:pt x="16415" y="9322"/>
                  <a:pt x="16415" y="9321"/>
                  <a:pt x="16413" y="9320"/>
                </a:cubicBezTo>
                <a:lnTo>
                  <a:pt x="16276" y="9164"/>
                </a:lnTo>
                <a:lnTo>
                  <a:pt x="16363" y="9038"/>
                </a:lnTo>
                <a:cubicBezTo>
                  <a:pt x="16395" y="8991"/>
                  <a:pt x="16414" y="8957"/>
                  <a:pt x="16422" y="8927"/>
                </a:cubicBezTo>
                <a:cubicBezTo>
                  <a:pt x="16423" y="8924"/>
                  <a:pt x="16424" y="8923"/>
                  <a:pt x="16424" y="8920"/>
                </a:cubicBezTo>
                <a:cubicBezTo>
                  <a:pt x="16431" y="8889"/>
                  <a:pt x="16427" y="8860"/>
                  <a:pt x="16412" y="8827"/>
                </a:cubicBezTo>
                <a:cubicBezTo>
                  <a:pt x="16391" y="8777"/>
                  <a:pt x="16338" y="8741"/>
                  <a:pt x="16286" y="8740"/>
                </a:cubicBezTo>
                <a:cubicBezTo>
                  <a:pt x="16286" y="8740"/>
                  <a:pt x="16285" y="8740"/>
                  <a:pt x="16284" y="8740"/>
                </a:cubicBezTo>
                <a:cubicBezTo>
                  <a:pt x="16264" y="8740"/>
                  <a:pt x="16236" y="8733"/>
                  <a:pt x="16208" y="8724"/>
                </a:cubicBezTo>
                <a:cubicBezTo>
                  <a:pt x="16102" y="8689"/>
                  <a:pt x="15969" y="8607"/>
                  <a:pt x="15992" y="8579"/>
                </a:cubicBezTo>
                <a:cubicBezTo>
                  <a:pt x="16001" y="8568"/>
                  <a:pt x="15978" y="8519"/>
                  <a:pt x="15944" y="8469"/>
                </a:cubicBezTo>
                <a:cubicBezTo>
                  <a:pt x="15940" y="8463"/>
                  <a:pt x="15938" y="8459"/>
                  <a:pt x="15934" y="8453"/>
                </a:cubicBezTo>
                <a:cubicBezTo>
                  <a:pt x="15898" y="8405"/>
                  <a:pt x="15842" y="8294"/>
                  <a:pt x="15792" y="8182"/>
                </a:cubicBezTo>
                <a:cubicBezTo>
                  <a:pt x="15773" y="8142"/>
                  <a:pt x="15754" y="8104"/>
                  <a:pt x="15736" y="8063"/>
                </a:cubicBezTo>
                <a:cubicBezTo>
                  <a:pt x="15644" y="7857"/>
                  <a:pt x="15376" y="7469"/>
                  <a:pt x="15161" y="7199"/>
                </a:cubicBezTo>
                <a:cubicBezTo>
                  <a:pt x="15044" y="7063"/>
                  <a:pt x="14936" y="6954"/>
                  <a:pt x="14855" y="6902"/>
                </a:cubicBezTo>
                <a:cubicBezTo>
                  <a:pt x="14799" y="6888"/>
                  <a:pt x="14737" y="6841"/>
                  <a:pt x="14696" y="6785"/>
                </a:cubicBezTo>
                <a:cubicBezTo>
                  <a:pt x="14692" y="6781"/>
                  <a:pt x="14690" y="6778"/>
                  <a:pt x="14687" y="6774"/>
                </a:cubicBezTo>
                <a:cubicBezTo>
                  <a:pt x="14681" y="6766"/>
                  <a:pt x="14675" y="6759"/>
                  <a:pt x="14671" y="6752"/>
                </a:cubicBezTo>
                <a:cubicBezTo>
                  <a:pt x="14665" y="6741"/>
                  <a:pt x="14659" y="6731"/>
                  <a:pt x="14656" y="6721"/>
                </a:cubicBezTo>
                <a:cubicBezTo>
                  <a:pt x="14656" y="6718"/>
                  <a:pt x="14656" y="6715"/>
                  <a:pt x="14655" y="6713"/>
                </a:cubicBezTo>
                <a:cubicBezTo>
                  <a:pt x="14654" y="6705"/>
                  <a:pt x="14650" y="6697"/>
                  <a:pt x="14650" y="6689"/>
                </a:cubicBezTo>
                <a:cubicBezTo>
                  <a:pt x="14650" y="6686"/>
                  <a:pt x="14650" y="6686"/>
                  <a:pt x="14650" y="6683"/>
                </a:cubicBezTo>
                <a:cubicBezTo>
                  <a:pt x="14650" y="6659"/>
                  <a:pt x="14650" y="6642"/>
                  <a:pt x="14649" y="6629"/>
                </a:cubicBezTo>
                <a:cubicBezTo>
                  <a:pt x="14648" y="6622"/>
                  <a:pt x="14647" y="6617"/>
                  <a:pt x="14644" y="6614"/>
                </a:cubicBezTo>
                <a:cubicBezTo>
                  <a:pt x="14644" y="6614"/>
                  <a:pt x="14644" y="6612"/>
                  <a:pt x="14644" y="6612"/>
                </a:cubicBezTo>
                <a:cubicBezTo>
                  <a:pt x="14641" y="6609"/>
                  <a:pt x="14636" y="6607"/>
                  <a:pt x="14629" y="6607"/>
                </a:cubicBezTo>
                <a:cubicBezTo>
                  <a:pt x="14612" y="6605"/>
                  <a:pt x="14570" y="6620"/>
                  <a:pt x="14512" y="6642"/>
                </a:cubicBezTo>
                <a:cubicBezTo>
                  <a:pt x="14487" y="6650"/>
                  <a:pt x="14469" y="6657"/>
                  <a:pt x="14435" y="6669"/>
                </a:cubicBezTo>
                <a:cubicBezTo>
                  <a:pt x="14435" y="6670"/>
                  <a:pt x="14435" y="6669"/>
                  <a:pt x="14434" y="6669"/>
                </a:cubicBezTo>
                <a:lnTo>
                  <a:pt x="14422" y="6675"/>
                </a:lnTo>
                <a:lnTo>
                  <a:pt x="14243" y="6740"/>
                </a:lnTo>
                <a:lnTo>
                  <a:pt x="14176" y="6637"/>
                </a:lnTo>
                <a:cubicBezTo>
                  <a:pt x="14175" y="6637"/>
                  <a:pt x="14175" y="6636"/>
                  <a:pt x="14175" y="6636"/>
                </a:cubicBezTo>
                <a:lnTo>
                  <a:pt x="14160" y="6614"/>
                </a:lnTo>
                <a:cubicBezTo>
                  <a:pt x="14118" y="6550"/>
                  <a:pt x="14085" y="6482"/>
                  <a:pt x="14079" y="6451"/>
                </a:cubicBezTo>
                <a:cubicBezTo>
                  <a:pt x="14070" y="6431"/>
                  <a:pt x="14060" y="6411"/>
                  <a:pt x="14053" y="6394"/>
                </a:cubicBezTo>
                <a:cubicBezTo>
                  <a:pt x="14046" y="6376"/>
                  <a:pt x="14034" y="6360"/>
                  <a:pt x="14024" y="6342"/>
                </a:cubicBezTo>
                <a:cubicBezTo>
                  <a:pt x="13972" y="6276"/>
                  <a:pt x="13891" y="6208"/>
                  <a:pt x="13822" y="6185"/>
                </a:cubicBezTo>
                <a:cubicBezTo>
                  <a:pt x="13764" y="6176"/>
                  <a:pt x="13698" y="6173"/>
                  <a:pt x="13632" y="6174"/>
                </a:cubicBezTo>
                <a:cubicBezTo>
                  <a:pt x="13614" y="6175"/>
                  <a:pt x="13595" y="6175"/>
                  <a:pt x="13579" y="6178"/>
                </a:cubicBezTo>
                <a:cubicBezTo>
                  <a:pt x="13465" y="6200"/>
                  <a:pt x="13425" y="6242"/>
                  <a:pt x="13324" y="6434"/>
                </a:cubicBezTo>
                <a:cubicBezTo>
                  <a:pt x="13304" y="6474"/>
                  <a:pt x="13286" y="6517"/>
                  <a:pt x="13267" y="6559"/>
                </a:cubicBezTo>
                <a:cubicBezTo>
                  <a:pt x="13224" y="6666"/>
                  <a:pt x="13194" y="6764"/>
                  <a:pt x="13191" y="6823"/>
                </a:cubicBezTo>
                <a:cubicBezTo>
                  <a:pt x="13184" y="6940"/>
                  <a:pt x="13166" y="6978"/>
                  <a:pt x="13116" y="6979"/>
                </a:cubicBezTo>
                <a:cubicBezTo>
                  <a:pt x="13102" y="6979"/>
                  <a:pt x="13088" y="6988"/>
                  <a:pt x="13074" y="7001"/>
                </a:cubicBezTo>
                <a:cubicBezTo>
                  <a:pt x="13053" y="7037"/>
                  <a:pt x="13030" y="7084"/>
                  <a:pt x="13011" y="7136"/>
                </a:cubicBezTo>
                <a:cubicBezTo>
                  <a:pt x="12980" y="7221"/>
                  <a:pt x="12966" y="7264"/>
                  <a:pt x="12967" y="7296"/>
                </a:cubicBezTo>
                <a:cubicBezTo>
                  <a:pt x="12967" y="7296"/>
                  <a:pt x="12967" y="7297"/>
                  <a:pt x="12967" y="7297"/>
                </a:cubicBezTo>
                <a:cubicBezTo>
                  <a:pt x="12969" y="7330"/>
                  <a:pt x="12987" y="7350"/>
                  <a:pt x="13025" y="7389"/>
                </a:cubicBezTo>
                <a:cubicBezTo>
                  <a:pt x="13108" y="7473"/>
                  <a:pt x="13188" y="7744"/>
                  <a:pt x="13141" y="7779"/>
                </a:cubicBezTo>
                <a:cubicBezTo>
                  <a:pt x="13141" y="7780"/>
                  <a:pt x="13139" y="7779"/>
                  <a:pt x="13139" y="7779"/>
                </a:cubicBezTo>
                <a:cubicBezTo>
                  <a:pt x="13138" y="7780"/>
                  <a:pt x="13138" y="7782"/>
                  <a:pt x="13138" y="7782"/>
                </a:cubicBezTo>
                <a:cubicBezTo>
                  <a:pt x="13126" y="7791"/>
                  <a:pt x="13102" y="7786"/>
                  <a:pt x="13076" y="7778"/>
                </a:cubicBezTo>
                <a:cubicBezTo>
                  <a:pt x="13047" y="7773"/>
                  <a:pt x="13012" y="7765"/>
                  <a:pt x="12976" y="7753"/>
                </a:cubicBezTo>
                <a:cubicBezTo>
                  <a:pt x="12923" y="7735"/>
                  <a:pt x="12886" y="7727"/>
                  <a:pt x="12857" y="7735"/>
                </a:cubicBezTo>
                <a:cubicBezTo>
                  <a:pt x="12814" y="7767"/>
                  <a:pt x="12773" y="7853"/>
                  <a:pt x="12727" y="7980"/>
                </a:cubicBezTo>
                <a:cubicBezTo>
                  <a:pt x="12719" y="8003"/>
                  <a:pt x="12714" y="8015"/>
                  <a:pt x="12705" y="8043"/>
                </a:cubicBezTo>
                <a:cubicBezTo>
                  <a:pt x="12693" y="8081"/>
                  <a:pt x="12681" y="8112"/>
                  <a:pt x="12668" y="8139"/>
                </a:cubicBezTo>
                <a:cubicBezTo>
                  <a:pt x="12645" y="8206"/>
                  <a:pt x="12616" y="8243"/>
                  <a:pt x="12589" y="8235"/>
                </a:cubicBezTo>
                <a:cubicBezTo>
                  <a:pt x="12575" y="8243"/>
                  <a:pt x="12562" y="8250"/>
                  <a:pt x="12546" y="8256"/>
                </a:cubicBezTo>
                <a:cubicBezTo>
                  <a:pt x="12526" y="8262"/>
                  <a:pt x="12510" y="8261"/>
                  <a:pt x="12492" y="8263"/>
                </a:cubicBezTo>
                <a:cubicBezTo>
                  <a:pt x="12465" y="8293"/>
                  <a:pt x="12440" y="8290"/>
                  <a:pt x="12401" y="8250"/>
                </a:cubicBezTo>
                <a:cubicBezTo>
                  <a:pt x="12393" y="8242"/>
                  <a:pt x="12386" y="8237"/>
                  <a:pt x="12380" y="8232"/>
                </a:cubicBezTo>
                <a:cubicBezTo>
                  <a:pt x="12376" y="8229"/>
                  <a:pt x="12371" y="8225"/>
                  <a:pt x="12367" y="8224"/>
                </a:cubicBezTo>
                <a:cubicBezTo>
                  <a:pt x="12365" y="8223"/>
                  <a:pt x="12364" y="8224"/>
                  <a:pt x="12363" y="8224"/>
                </a:cubicBezTo>
                <a:cubicBezTo>
                  <a:pt x="12347" y="8219"/>
                  <a:pt x="12330" y="8221"/>
                  <a:pt x="12310" y="8236"/>
                </a:cubicBezTo>
                <a:cubicBezTo>
                  <a:pt x="12300" y="8245"/>
                  <a:pt x="12288" y="8257"/>
                  <a:pt x="12274" y="8272"/>
                </a:cubicBezTo>
                <a:cubicBezTo>
                  <a:pt x="12208" y="8346"/>
                  <a:pt x="12202" y="8346"/>
                  <a:pt x="12180" y="8275"/>
                </a:cubicBezTo>
                <a:cubicBezTo>
                  <a:pt x="12175" y="8262"/>
                  <a:pt x="12170" y="8250"/>
                  <a:pt x="12164" y="8242"/>
                </a:cubicBezTo>
                <a:cubicBezTo>
                  <a:pt x="12163" y="8241"/>
                  <a:pt x="12162" y="8241"/>
                  <a:pt x="12162" y="8240"/>
                </a:cubicBezTo>
                <a:cubicBezTo>
                  <a:pt x="12142" y="8216"/>
                  <a:pt x="12110" y="8213"/>
                  <a:pt x="12056" y="8228"/>
                </a:cubicBezTo>
                <a:cubicBezTo>
                  <a:pt x="12001" y="8243"/>
                  <a:pt x="11886" y="8231"/>
                  <a:pt x="11800" y="8203"/>
                </a:cubicBezTo>
                <a:cubicBezTo>
                  <a:pt x="11744" y="8184"/>
                  <a:pt x="11576" y="8143"/>
                  <a:pt x="11405" y="8101"/>
                </a:cubicBezTo>
                <a:cubicBezTo>
                  <a:pt x="11322" y="8081"/>
                  <a:pt x="11228" y="8060"/>
                  <a:pt x="11135" y="8038"/>
                </a:cubicBezTo>
                <a:cubicBezTo>
                  <a:pt x="11006" y="8009"/>
                  <a:pt x="10863" y="7976"/>
                  <a:pt x="10780" y="7960"/>
                </a:cubicBezTo>
                <a:cubicBezTo>
                  <a:pt x="10740" y="7953"/>
                  <a:pt x="10564" y="7914"/>
                  <a:pt x="10387" y="7875"/>
                </a:cubicBezTo>
                <a:cubicBezTo>
                  <a:pt x="10210" y="7837"/>
                  <a:pt x="10059" y="7813"/>
                  <a:pt x="10051" y="7823"/>
                </a:cubicBezTo>
                <a:cubicBezTo>
                  <a:pt x="10043" y="7832"/>
                  <a:pt x="9982" y="7812"/>
                  <a:pt x="9914" y="7777"/>
                </a:cubicBezTo>
                <a:cubicBezTo>
                  <a:pt x="9846" y="7742"/>
                  <a:pt x="9790" y="7726"/>
                  <a:pt x="9790" y="7743"/>
                </a:cubicBezTo>
                <a:cubicBezTo>
                  <a:pt x="9790" y="7760"/>
                  <a:pt x="9754" y="7732"/>
                  <a:pt x="9710" y="7680"/>
                </a:cubicBezTo>
                <a:cubicBezTo>
                  <a:pt x="9664" y="7627"/>
                  <a:pt x="9627" y="7606"/>
                  <a:pt x="9549" y="7602"/>
                </a:cubicBezTo>
                <a:cubicBezTo>
                  <a:pt x="9505" y="7602"/>
                  <a:pt x="9456" y="7603"/>
                  <a:pt x="9380" y="7609"/>
                </a:cubicBezTo>
                <a:cubicBezTo>
                  <a:pt x="9369" y="7610"/>
                  <a:pt x="9363" y="7610"/>
                  <a:pt x="9351" y="7611"/>
                </a:cubicBezTo>
                <a:cubicBezTo>
                  <a:pt x="9205" y="7625"/>
                  <a:pt x="9095" y="7652"/>
                  <a:pt x="9095" y="7673"/>
                </a:cubicBezTo>
                <a:lnTo>
                  <a:pt x="9114" y="7699"/>
                </a:lnTo>
                <a:cubicBezTo>
                  <a:pt x="9144" y="7733"/>
                  <a:pt x="9219" y="7799"/>
                  <a:pt x="9313" y="7874"/>
                </a:cubicBezTo>
                <a:cubicBezTo>
                  <a:pt x="9442" y="7977"/>
                  <a:pt x="9497" y="8012"/>
                  <a:pt x="9548" y="8005"/>
                </a:cubicBezTo>
                <a:cubicBezTo>
                  <a:pt x="9560" y="8003"/>
                  <a:pt x="9574" y="7997"/>
                  <a:pt x="9587" y="7991"/>
                </a:cubicBezTo>
                <a:cubicBezTo>
                  <a:pt x="9592" y="7989"/>
                  <a:pt x="9596" y="7987"/>
                  <a:pt x="9601" y="7985"/>
                </a:cubicBezTo>
                <a:cubicBezTo>
                  <a:pt x="9660" y="7952"/>
                  <a:pt x="9715" y="7938"/>
                  <a:pt x="9798" y="7942"/>
                </a:cubicBezTo>
                <a:cubicBezTo>
                  <a:pt x="9799" y="7942"/>
                  <a:pt x="9799" y="7942"/>
                  <a:pt x="9799" y="7942"/>
                </a:cubicBezTo>
                <a:cubicBezTo>
                  <a:pt x="9868" y="7944"/>
                  <a:pt x="9954" y="7962"/>
                  <a:pt x="10072" y="7992"/>
                </a:cubicBezTo>
                <a:cubicBezTo>
                  <a:pt x="10088" y="7996"/>
                  <a:pt x="10098" y="7998"/>
                  <a:pt x="10114" y="8002"/>
                </a:cubicBezTo>
                <a:cubicBezTo>
                  <a:pt x="10125" y="8005"/>
                  <a:pt x="10132" y="8006"/>
                  <a:pt x="10143" y="8009"/>
                </a:cubicBezTo>
                <a:cubicBezTo>
                  <a:pt x="10458" y="8090"/>
                  <a:pt x="10563" y="8114"/>
                  <a:pt x="10808" y="8169"/>
                </a:cubicBezTo>
                <a:cubicBezTo>
                  <a:pt x="10864" y="8182"/>
                  <a:pt x="10879" y="8187"/>
                  <a:pt x="10961" y="8206"/>
                </a:cubicBezTo>
                <a:cubicBezTo>
                  <a:pt x="11014" y="8217"/>
                  <a:pt x="11013" y="8219"/>
                  <a:pt x="11060" y="8229"/>
                </a:cubicBezTo>
                <a:cubicBezTo>
                  <a:pt x="11064" y="8230"/>
                  <a:pt x="11065" y="8230"/>
                  <a:pt x="11069" y="8231"/>
                </a:cubicBezTo>
                <a:cubicBezTo>
                  <a:pt x="11630" y="8358"/>
                  <a:pt x="11779" y="8399"/>
                  <a:pt x="11836" y="8452"/>
                </a:cubicBezTo>
                <a:cubicBezTo>
                  <a:pt x="11836" y="8452"/>
                  <a:pt x="11838" y="8453"/>
                  <a:pt x="11838" y="8453"/>
                </a:cubicBezTo>
                <a:cubicBezTo>
                  <a:pt x="11842" y="8457"/>
                  <a:pt x="11847" y="8460"/>
                  <a:pt x="11851" y="8463"/>
                </a:cubicBezTo>
                <a:cubicBezTo>
                  <a:pt x="11928" y="8546"/>
                  <a:pt x="11901" y="8607"/>
                  <a:pt x="11785" y="8607"/>
                </a:cubicBezTo>
                <a:cubicBezTo>
                  <a:pt x="11771" y="8607"/>
                  <a:pt x="11760" y="8609"/>
                  <a:pt x="11749" y="8612"/>
                </a:cubicBezTo>
                <a:cubicBezTo>
                  <a:pt x="11746" y="8613"/>
                  <a:pt x="11742" y="8613"/>
                  <a:pt x="11738" y="8615"/>
                </a:cubicBezTo>
                <a:cubicBezTo>
                  <a:pt x="11737" y="8616"/>
                  <a:pt x="11735" y="8617"/>
                  <a:pt x="11734" y="8618"/>
                </a:cubicBezTo>
                <a:cubicBezTo>
                  <a:pt x="11713" y="8631"/>
                  <a:pt x="11697" y="8658"/>
                  <a:pt x="11684" y="8699"/>
                </a:cubicBezTo>
                <a:cubicBezTo>
                  <a:pt x="11681" y="8713"/>
                  <a:pt x="11677" y="8726"/>
                  <a:pt x="11674" y="8744"/>
                </a:cubicBezTo>
                <a:cubicBezTo>
                  <a:pt x="11660" y="8831"/>
                  <a:pt x="11622" y="8896"/>
                  <a:pt x="11571" y="8920"/>
                </a:cubicBezTo>
                <a:cubicBezTo>
                  <a:pt x="11526" y="8941"/>
                  <a:pt x="11479" y="8979"/>
                  <a:pt x="11466" y="9005"/>
                </a:cubicBezTo>
                <a:cubicBezTo>
                  <a:pt x="11453" y="9031"/>
                  <a:pt x="11409" y="9052"/>
                  <a:pt x="11369" y="9052"/>
                </a:cubicBezTo>
                <a:cubicBezTo>
                  <a:pt x="11328" y="9052"/>
                  <a:pt x="11263" y="9104"/>
                  <a:pt x="11224" y="9165"/>
                </a:cubicBezTo>
                <a:cubicBezTo>
                  <a:pt x="11207" y="9192"/>
                  <a:pt x="11188" y="9212"/>
                  <a:pt x="11168" y="9229"/>
                </a:cubicBezTo>
                <a:cubicBezTo>
                  <a:pt x="11135" y="9261"/>
                  <a:pt x="11098" y="9275"/>
                  <a:pt x="11050" y="9275"/>
                </a:cubicBezTo>
                <a:cubicBezTo>
                  <a:pt x="11049" y="9275"/>
                  <a:pt x="11049" y="9275"/>
                  <a:pt x="11048" y="9275"/>
                </a:cubicBezTo>
                <a:cubicBezTo>
                  <a:pt x="11042" y="9275"/>
                  <a:pt x="11038" y="9279"/>
                  <a:pt x="11032" y="9279"/>
                </a:cubicBezTo>
                <a:cubicBezTo>
                  <a:pt x="11017" y="9280"/>
                  <a:pt x="11002" y="9280"/>
                  <a:pt x="10990" y="9285"/>
                </a:cubicBezTo>
                <a:cubicBezTo>
                  <a:pt x="10956" y="9298"/>
                  <a:pt x="10929" y="9327"/>
                  <a:pt x="10895" y="9389"/>
                </a:cubicBezTo>
                <a:cubicBezTo>
                  <a:pt x="10894" y="9390"/>
                  <a:pt x="10895" y="9390"/>
                  <a:pt x="10895" y="9391"/>
                </a:cubicBezTo>
                <a:cubicBezTo>
                  <a:pt x="10877" y="9422"/>
                  <a:pt x="10858" y="9461"/>
                  <a:pt x="10835" y="9510"/>
                </a:cubicBezTo>
                <a:cubicBezTo>
                  <a:pt x="10830" y="9521"/>
                  <a:pt x="10828" y="9530"/>
                  <a:pt x="10824" y="9540"/>
                </a:cubicBezTo>
                <a:cubicBezTo>
                  <a:pt x="10771" y="9660"/>
                  <a:pt x="10730" y="9788"/>
                  <a:pt x="10735" y="9834"/>
                </a:cubicBezTo>
                <a:cubicBezTo>
                  <a:pt x="10743" y="9910"/>
                  <a:pt x="10771" y="9923"/>
                  <a:pt x="10929" y="9923"/>
                </a:cubicBezTo>
                <a:cubicBezTo>
                  <a:pt x="11031" y="9923"/>
                  <a:pt x="11127" y="9938"/>
                  <a:pt x="11142" y="9956"/>
                </a:cubicBezTo>
                <a:cubicBezTo>
                  <a:pt x="11190" y="10015"/>
                  <a:pt x="11086" y="10115"/>
                  <a:pt x="11004" y="10090"/>
                </a:cubicBezTo>
                <a:cubicBezTo>
                  <a:pt x="10988" y="10085"/>
                  <a:pt x="10979" y="10086"/>
                  <a:pt x="10969" y="10086"/>
                </a:cubicBezTo>
                <a:cubicBezTo>
                  <a:pt x="10963" y="10099"/>
                  <a:pt x="10958" y="10110"/>
                  <a:pt x="10954" y="10125"/>
                </a:cubicBezTo>
                <a:cubicBezTo>
                  <a:pt x="10958" y="10149"/>
                  <a:pt x="10955" y="10181"/>
                  <a:pt x="10942" y="10214"/>
                </a:cubicBezTo>
                <a:cubicBezTo>
                  <a:pt x="10940" y="10264"/>
                  <a:pt x="10944" y="10316"/>
                  <a:pt x="10959" y="10359"/>
                </a:cubicBezTo>
                <a:cubicBezTo>
                  <a:pt x="10970" y="10387"/>
                  <a:pt x="10979" y="10426"/>
                  <a:pt x="10979" y="10470"/>
                </a:cubicBezTo>
                <a:cubicBezTo>
                  <a:pt x="10979" y="10562"/>
                  <a:pt x="10988" y="10576"/>
                  <a:pt x="11022" y="10534"/>
                </a:cubicBezTo>
                <a:cubicBezTo>
                  <a:pt x="11045" y="10505"/>
                  <a:pt x="11099" y="10481"/>
                  <a:pt x="11141" y="10481"/>
                </a:cubicBezTo>
                <a:cubicBezTo>
                  <a:pt x="11161" y="10481"/>
                  <a:pt x="11184" y="10476"/>
                  <a:pt x="11205" y="10467"/>
                </a:cubicBezTo>
                <a:cubicBezTo>
                  <a:pt x="11225" y="10459"/>
                  <a:pt x="11245" y="10446"/>
                  <a:pt x="11255" y="10432"/>
                </a:cubicBezTo>
                <a:cubicBezTo>
                  <a:pt x="11269" y="10415"/>
                  <a:pt x="11284" y="10413"/>
                  <a:pt x="11302" y="10427"/>
                </a:cubicBezTo>
                <a:cubicBezTo>
                  <a:pt x="11321" y="10440"/>
                  <a:pt x="11343" y="10469"/>
                  <a:pt x="11370" y="10516"/>
                </a:cubicBezTo>
                <a:cubicBezTo>
                  <a:pt x="11370" y="10516"/>
                  <a:pt x="11370" y="10517"/>
                  <a:pt x="11370" y="10517"/>
                </a:cubicBezTo>
                <a:cubicBezTo>
                  <a:pt x="11374" y="10524"/>
                  <a:pt x="11378" y="10530"/>
                  <a:pt x="11382" y="10537"/>
                </a:cubicBezTo>
                <a:cubicBezTo>
                  <a:pt x="11439" y="10627"/>
                  <a:pt x="11518" y="10697"/>
                  <a:pt x="11621" y="10750"/>
                </a:cubicBezTo>
                <a:cubicBezTo>
                  <a:pt x="11732" y="10799"/>
                  <a:pt x="11876" y="10825"/>
                  <a:pt x="12076" y="10838"/>
                </a:cubicBezTo>
                <a:lnTo>
                  <a:pt x="12436" y="10860"/>
                </a:lnTo>
                <a:lnTo>
                  <a:pt x="12459" y="11061"/>
                </a:lnTo>
                <a:cubicBezTo>
                  <a:pt x="12470" y="11149"/>
                  <a:pt x="12514" y="11318"/>
                  <a:pt x="12563" y="11476"/>
                </a:cubicBezTo>
                <a:cubicBezTo>
                  <a:pt x="12569" y="11493"/>
                  <a:pt x="12574" y="11514"/>
                  <a:pt x="12580" y="11530"/>
                </a:cubicBezTo>
                <a:cubicBezTo>
                  <a:pt x="12583" y="11540"/>
                  <a:pt x="12585" y="11551"/>
                  <a:pt x="12589" y="11562"/>
                </a:cubicBezTo>
                <a:cubicBezTo>
                  <a:pt x="12592" y="11572"/>
                  <a:pt x="12595" y="11583"/>
                  <a:pt x="12599" y="11593"/>
                </a:cubicBezTo>
                <a:cubicBezTo>
                  <a:pt x="12684" y="11838"/>
                  <a:pt x="12707" y="11958"/>
                  <a:pt x="12690" y="12061"/>
                </a:cubicBezTo>
                <a:cubicBezTo>
                  <a:pt x="12683" y="12097"/>
                  <a:pt x="12678" y="12140"/>
                  <a:pt x="12674" y="12189"/>
                </a:cubicBezTo>
                <a:cubicBezTo>
                  <a:pt x="12674" y="12189"/>
                  <a:pt x="12674" y="12190"/>
                  <a:pt x="12674" y="12190"/>
                </a:cubicBezTo>
                <a:cubicBezTo>
                  <a:pt x="12672" y="12447"/>
                  <a:pt x="12674" y="12668"/>
                  <a:pt x="12681" y="12836"/>
                </a:cubicBezTo>
                <a:cubicBezTo>
                  <a:pt x="12694" y="13056"/>
                  <a:pt x="12717" y="13265"/>
                  <a:pt x="12749" y="13371"/>
                </a:cubicBezTo>
                <a:cubicBezTo>
                  <a:pt x="12804" y="13552"/>
                  <a:pt x="12819" y="13653"/>
                  <a:pt x="12775" y="13694"/>
                </a:cubicBezTo>
                <a:cubicBezTo>
                  <a:pt x="12774" y="13695"/>
                  <a:pt x="12773" y="13696"/>
                  <a:pt x="12772" y="13697"/>
                </a:cubicBezTo>
                <a:cubicBezTo>
                  <a:pt x="12737" y="13724"/>
                  <a:pt x="12661" y="13714"/>
                  <a:pt x="12551" y="13680"/>
                </a:cubicBezTo>
                <a:cubicBezTo>
                  <a:pt x="12472" y="13661"/>
                  <a:pt x="12384" y="13633"/>
                  <a:pt x="12320" y="13599"/>
                </a:cubicBezTo>
                <a:cubicBezTo>
                  <a:pt x="12316" y="13597"/>
                  <a:pt x="12311" y="13596"/>
                  <a:pt x="12307" y="13594"/>
                </a:cubicBezTo>
                <a:cubicBezTo>
                  <a:pt x="12304" y="13593"/>
                  <a:pt x="12303" y="13592"/>
                  <a:pt x="12301" y="13591"/>
                </a:cubicBezTo>
                <a:lnTo>
                  <a:pt x="12132" y="13524"/>
                </a:lnTo>
                <a:cubicBezTo>
                  <a:pt x="12122" y="13522"/>
                  <a:pt x="12104" y="13515"/>
                  <a:pt x="12098" y="13515"/>
                </a:cubicBezTo>
                <a:cubicBezTo>
                  <a:pt x="12056" y="13515"/>
                  <a:pt x="11997" y="13569"/>
                  <a:pt x="11944" y="13636"/>
                </a:cubicBezTo>
                <a:lnTo>
                  <a:pt x="11943" y="13637"/>
                </a:lnTo>
                <a:cubicBezTo>
                  <a:pt x="11925" y="13659"/>
                  <a:pt x="11909" y="13681"/>
                  <a:pt x="11895" y="13704"/>
                </a:cubicBezTo>
                <a:cubicBezTo>
                  <a:pt x="11894" y="13706"/>
                  <a:pt x="11892" y="13710"/>
                  <a:pt x="11891" y="13712"/>
                </a:cubicBezTo>
                <a:cubicBezTo>
                  <a:pt x="11851" y="13779"/>
                  <a:pt x="11827" y="13847"/>
                  <a:pt x="11826" y="13902"/>
                </a:cubicBezTo>
                <a:cubicBezTo>
                  <a:pt x="11825" y="13941"/>
                  <a:pt x="11819" y="13970"/>
                  <a:pt x="11809" y="13992"/>
                </a:cubicBezTo>
                <a:cubicBezTo>
                  <a:pt x="11804" y="14008"/>
                  <a:pt x="11797" y="14019"/>
                  <a:pt x="11785" y="14024"/>
                </a:cubicBezTo>
                <a:cubicBezTo>
                  <a:pt x="11772" y="14036"/>
                  <a:pt x="11755" y="14047"/>
                  <a:pt x="11734" y="14053"/>
                </a:cubicBezTo>
                <a:cubicBezTo>
                  <a:pt x="11716" y="14059"/>
                  <a:pt x="11698" y="14059"/>
                  <a:pt x="11680" y="14060"/>
                </a:cubicBezTo>
                <a:cubicBezTo>
                  <a:pt x="11678" y="14062"/>
                  <a:pt x="11675" y="14062"/>
                  <a:pt x="11673" y="14063"/>
                </a:cubicBezTo>
                <a:cubicBezTo>
                  <a:pt x="11650" y="14081"/>
                  <a:pt x="11621" y="14079"/>
                  <a:pt x="11610" y="14056"/>
                </a:cubicBezTo>
                <a:cubicBezTo>
                  <a:pt x="11608" y="14052"/>
                  <a:pt x="11596" y="14047"/>
                  <a:pt x="11585" y="14042"/>
                </a:cubicBezTo>
                <a:cubicBezTo>
                  <a:pt x="11545" y="14025"/>
                  <a:pt x="11415" y="14007"/>
                  <a:pt x="11260" y="13999"/>
                </a:cubicBezTo>
                <a:cubicBezTo>
                  <a:pt x="10988" y="13985"/>
                  <a:pt x="10936" y="13969"/>
                  <a:pt x="10854" y="13874"/>
                </a:cubicBezTo>
                <a:cubicBezTo>
                  <a:pt x="10850" y="13869"/>
                  <a:pt x="10849" y="13865"/>
                  <a:pt x="10845" y="13860"/>
                </a:cubicBezTo>
                <a:cubicBezTo>
                  <a:pt x="10841" y="13855"/>
                  <a:pt x="10837" y="13852"/>
                  <a:pt x="10833" y="13847"/>
                </a:cubicBezTo>
                <a:cubicBezTo>
                  <a:pt x="10821" y="13832"/>
                  <a:pt x="10816" y="13816"/>
                  <a:pt x="10807" y="13800"/>
                </a:cubicBezTo>
                <a:cubicBezTo>
                  <a:pt x="10802" y="13790"/>
                  <a:pt x="10795" y="13780"/>
                  <a:pt x="10791" y="13771"/>
                </a:cubicBezTo>
                <a:cubicBezTo>
                  <a:pt x="10779" y="13740"/>
                  <a:pt x="10772" y="13712"/>
                  <a:pt x="10779" y="13697"/>
                </a:cubicBezTo>
                <a:cubicBezTo>
                  <a:pt x="10784" y="13658"/>
                  <a:pt x="10723" y="13533"/>
                  <a:pt x="10639" y="13410"/>
                </a:cubicBezTo>
                <a:cubicBezTo>
                  <a:pt x="10638" y="13409"/>
                  <a:pt x="10637" y="13407"/>
                  <a:pt x="10636" y="13406"/>
                </a:cubicBezTo>
                <a:cubicBezTo>
                  <a:pt x="10624" y="13389"/>
                  <a:pt x="10617" y="13373"/>
                  <a:pt x="10606" y="13356"/>
                </a:cubicBezTo>
                <a:cubicBezTo>
                  <a:pt x="10575" y="13308"/>
                  <a:pt x="10543" y="13260"/>
                  <a:pt x="10522" y="13219"/>
                </a:cubicBezTo>
                <a:cubicBezTo>
                  <a:pt x="10507" y="13192"/>
                  <a:pt x="10495" y="13167"/>
                  <a:pt x="10487" y="13147"/>
                </a:cubicBezTo>
                <a:cubicBezTo>
                  <a:pt x="10479" y="13126"/>
                  <a:pt x="10475" y="13109"/>
                  <a:pt x="10475" y="13099"/>
                </a:cubicBezTo>
                <a:cubicBezTo>
                  <a:pt x="10475" y="13000"/>
                  <a:pt x="10543" y="12960"/>
                  <a:pt x="10569" y="13044"/>
                </a:cubicBezTo>
                <a:cubicBezTo>
                  <a:pt x="10584" y="13091"/>
                  <a:pt x="10615" y="13114"/>
                  <a:pt x="10642" y="13112"/>
                </a:cubicBezTo>
                <a:cubicBezTo>
                  <a:pt x="10658" y="13103"/>
                  <a:pt x="10674" y="13081"/>
                  <a:pt x="10688" y="13049"/>
                </a:cubicBezTo>
                <a:cubicBezTo>
                  <a:pt x="10688" y="13045"/>
                  <a:pt x="10689" y="13041"/>
                  <a:pt x="10689" y="13035"/>
                </a:cubicBezTo>
                <a:cubicBezTo>
                  <a:pt x="10686" y="12992"/>
                  <a:pt x="10685" y="12947"/>
                  <a:pt x="10689" y="12935"/>
                </a:cubicBezTo>
                <a:cubicBezTo>
                  <a:pt x="10727" y="12814"/>
                  <a:pt x="10714" y="12755"/>
                  <a:pt x="10656" y="12778"/>
                </a:cubicBezTo>
                <a:cubicBezTo>
                  <a:pt x="10648" y="12781"/>
                  <a:pt x="10641" y="12781"/>
                  <a:pt x="10633" y="12781"/>
                </a:cubicBezTo>
                <a:cubicBezTo>
                  <a:pt x="10630" y="12780"/>
                  <a:pt x="10627" y="12781"/>
                  <a:pt x="10624" y="12781"/>
                </a:cubicBezTo>
                <a:cubicBezTo>
                  <a:pt x="10618" y="12779"/>
                  <a:pt x="10613" y="12775"/>
                  <a:pt x="10607" y="12772"/>
                </a:cubicBezTo>
                <a:cubicBezTo>
                  <a:pt x="10589" y="12763"/>
                  <a:pt x="10571" y="12748"/>
                  <a:pt x="10551" y="12719"/>
                </a:cubicBezTo>
                <a:cubicBezTo>
                  <a:pt x="10551" y="12719"/>
                  <a:pt x="10551" y="12718"/>
                  <a:pt x="10551" y="12718"/>
                </a:cubicBezTo>
                <a:cubicBezTo>
                  <a:pt x="10537" y="12699"/>
                  <a:pt x="10522" y="12676"/>
                  <a:pt x="10507" y="12648"/>
                </a:cubicBezTo>
                <a:cubicBezTo>
                  <a:pt x="10491" y="12620"/>
                  <a:pt x="10477" y="12597"/>
                  <a:pt x="10464" y="12579"/>
                </a:cubicBezTo>
                <a:cubicBezTo>
                  <a:pt x="10452" y="12560"/>
                  <a:pt x="10441" y="12548"/>
                  <a:pt x="10431" y="12540"/>
                </a:cubicBezTo>
                <a:cubicBezTo>
                  <a:pt x="10420" y="12531"/>
                  <a:pt x="10411" y="12527"/>
                  <a:pt x="10403" y="12527"/>
                </a:cubicBezTo>
                <a:cubicBezTo>
                  <a:pt x="10394" y="12528"/>
                  <a:pt x="10385" y="12532"/>
                  <a:pt x="10377" y="12541"/>
                </a:cubicBezTo>
                <a:cubicBezTo>
                  <a:pt x="10344" y="12575"/>
                  <a:pt x="10328" y="12571"/>
                  <a:pt x="10318" y="12527"/>
                </a:cubicBezTo>
                <a:cubicBezTo>
                  <a:pt x="10240" y="12175"/>
                  <a:pt x="10208" y="11986"/>
                  <a:pt x="10195" y="11797"/>
                </a:cubicBezTo>
                <a:cubicBezTo>
                  <a:pt x="10187" y="11675"/>
                  <a:pt x="10166" y="11556"/>
                  <a:pt x="10149" y="11534"/>
                </a:cubicBezTo>
                <a:cubicBezTo>
                  <a:pt x="10132" y="11512"/>
                  <a:pt x="10131" y="11460"/>
                  <a:pt x="10147" y="11421"/>
                </a:cubicBezTo>
                <a:cubicBezTo>
                  <a:pt x="10160" y="11387"/>
                  <a:pt x="10167" y="11213"/>
                  <a:pt x="10167" y="11023"/>
                </a:cubicBezTo>
                <a:cubicBezTo>
                  <a:pt x="10164" y="10888"/>
                  <a:pt x="10161" y="10729"/>
                  <a:pt x="10158" y="10605"/>
                </a:cubicBezTo>
                <a:cubicBezTo>
                  <a:pt x="10157" y="10583"/>
                  <a:pt x="10156" y="10542"/>
                  <a:pt x="10155" y="10524"/>
                </a:cubicBezTo>
                <a:cubicBezTo>
                  <a:pt x="10152" y="10385"/>
                  <a:pt x="10136" y="10308"/>
                  <a:pt x="10114" y="10325"/>
                </a:cubicBezTo>
                <a:cubicBezTo>
                  <a:pt x="10094" y="10341"/>
                  <a:pt x="10086" y="10370"/>
                  <a:pt x="10097" y="10392"/>
                </a:cubicBezTo>
                <a:cubicBezTo>
                  <a:pt x="10108" y="10414"/>
                  <a:pt x="10085" y="10452"/>
                  <a:pt x="10045" y="10478"/>
                </a:cubicBezTo>
                <a:cubicBezTo>
                  <a:pt x="10008" y="10503"/>
                  <a:pt x="9964" y="10495"/>
                  <a:pt x="9903" y="10444"/>
                </a:cubicBezTo>
                <a:cubicBezTo>
                  <a:pt x="9872" y="10418"/>
                  <a:pt x="9837" y="10381"/>
                  <a:pt x="9796" y="10332"/>
                </a:cubicBezTo>
                <a:cubicBezTo>
                  <a:pt x="9755" y="10283"/>
                  <a:pt x="9708" y="10223"/>
                  <a:pt x="9653" y="10148"/>
                </a:cubicBezTo>
                <a:cubicBezTo>
                  <a:pt x="9600" y="10076"/>
                  <a:pt x="9496" y="9945"/>
                  <a:pt x="9422" y="9857"/>
                </a:cubicBezTo>
                <a:cubicBezTo>
                  <a:pt x="9348" y="9770"/>
                  <a:pt x="9287" y="9684"/>
                  <a:pt x="9287" y="9668"/>
                </a:cubicBezTo>
                <a:cubicBezTo>
                  <a:pt x="9287" y="9667"/>
                  <a:pt x="9283" y="9662"/>
                  <a:pt x="9283" y="9661"/>
                </a:cubicBezTo>
                <a:cubicBezTo>
                  <a:pt x="9238" y="9594"/>
                  <a:pt x="9197" y="9528"/>
                  <a:pt x="9159" y="9463"/>
                </a:cubicBezTo>
                <a:cubicBezTo>
                  <a:pt x="9106" y="9387"/>
                  <a:pt x="9058" y="9298"/>
                  <a:pt x="9049" y="9254"/>
                </a:cubicBezTo>
                <a:cubicBezTo>
                  <a:pt x="9049" y="9253"/>
                  <a:pt x="9048" y="9251"/>
                  <a:pt x="9048" y="9250"/>
                </a:cubicBezTo>
                <a:cubicBezTo>
                  <a:pt x="9047" y="9247"/>
                  <a:pt x="9046" y="9244"/>
                  <a:pt x="9045" y="9242"/>
                </a:cubicBezTo>
                <a:cubicBezTo>
                  <a:pt x="9035" y="9211"/>
                  <a:pt x="9006" y="9173"/>
                  <a:pt x="8972" y="9133"/>
                </a:cubicBezTo>
                <a:cubicBezTo>
                  <a:pt x="8920" y="9112"/>
                  <a:pt x="8840" y="9020"/>
                  <a:pt x="8803" y="8946"/>
                </a:cubicBezTo>
                <a:cubicBezTo>
                  <a:pt x="8792" y="8927"/>
                  <a:pt x="8783" y="8909"/>
                  <a:pt x="8783" y="8896"/>
                </a:cubicBezTo>
                <a:cubicBezTo>
                  <a:pt x="8783" y="8860"/>
                  <a:pt x="8759" y="8829"/>
                  <a:pt x="8731" y="8829"/>
                </a:cubicBezTo>
                <a:cubicBezTo>
                  <a:pt x="8703" y="8829"/>
                  <a:pt x="8647" y="8762"/>
                  <a:pt x="8605" y="8679"/>
                </a:cubicBezTo>
                <a:cubicBezTo>
                  <a:pt x="8585" y="8637"/>
                  <a:pt x="8552" y="8586"/>
                  <a:pt x="8517" y="8538"/>
                </a:cubicBezTo>
                <a:cubicBezTo>
                  <a:pt x="8481" y="8490"/>
                  <a:pt x="8443" y="8444"/>
                  <a:pt x="8410" y="8413"/>
                </a:cubicBezTo>
                <a:cubicBezTo>
                  <a:pt x="8344" y="8350"/>
                  <a:pt x="8261" y="8225"/>
                  <a:pt x="8227" y="8136"/>
                </a:cubicBezTo>
                <a:cubicBezTo>
                  <a:pt x="8193" y="8046"/>
                  <a:pt x="8133" y="7936"/>
                  <a:pt x="8095" y="7889"/>
                </a:cubicBezTo>
                <a:cubicBezTo>
                  <a:pt x="8058" y="7842"/>
                  <a:pt x="8027" y="7763"/>
                  <a:pt x="8027" y="7714"/>
                </a:cubicBezTo>
                <a:cubicBezTo>
                  <a:pt x="8027" y="7700"/>
                  <a:pt x="8025" y="7687"/>
                  <a:pt x="8022" y="7676"/>
                </a:cubicBezTo>
                <a:cubicBezTo>
                  <a:pt x="8020" y="7666"/>
                  <a:pt x="8015" y="7656"/>
                  <a:pt x="8010" y="7648"/>
                </a:cubicBezTo>
                <a:cubicBezTo>
                  <a:pt x="8005" y="7641"/>
                  <a:pt x="7998" y="7636"/>
                  <a:pt x="7990" y="7632"/>
                </a:cubicBezTo>
                <a:cubicBezTo>
                  <a:pt x="7986" y="7629"/>
                  <a:pt x="7980" y="7629"/>
                  <a:pt x="7975" y="7628"/>
                </a:cubicBezTo>
                <a:cubicBezTo>
                  <a:pt x="7971" y="7627"/>
                  <a:pt x="7967" y="7625"/>
                  <a:pt x="7962" y="7625"/>
                </a:cubicBezTo>
                <a:cubicBezTo>
                  <a:pt x="7957" y="7625"/>
                  <a:pt x="7951" y="7620"/>
                  <a:pt x="7945" y="7618"/>
                </a:cubicBezTo>
                <a:cubicBezTo>
                  <a:pt x="7940" y="7615"/>
                  <a:pt x="7935" y="7613"/>
                  <a:pt x="7929" y="7609"/>
                </a:cubicBezTo>
                <a:cubicBezTo>
                  <a:pt x="7925" y="7606"/>
                  <a:pt x="7920" y="7603"/>
                  <a:pt x="7915" y="7598"/>
                </a:cubicBezTo>
                <a:cubicBezTo>
                  <a:pt x="7904" y="7590"/>
                  <a:pt x="7894" y="7580"/>
                  <a:pt x="7882" y="7568"/>
                </a:cubicBezTo>
                <a:cubicBezTo>
                  <a:pt x="7877" y="7563"/>
                  <a:pt x="7873" y="7555"/>
                  <a:pt x="7869" y="7550"/>
                </a:cubicBezTo>
                <a:cubicBezTo>
                  <a:pt x="7844" y="7522"/>
                  <a:pt x="7818" y="7494"/>
                  <a:pt x="7796" y="7458"/>
                </a:cubicBezTo>
                <a:cubicBezTo>
                  <a:pt x="7738" y="7366"/>
                  <a:pt x="7637" y="7234"/>
                  <a:pt x="7571" y="7165"/>
                </a:cubicBezTo>
                <a:cubicBezTo>
                  <a:pt x="7505" y="7096"/>
                  <a:pt x="7451" y="6999"/>
                  <a:pt x="7451" y="6952"/>
                </a:cubicBezTo>
                <a:cubicBezTo>
                  <a:pt x="7451" y="6945"/>
                  <a:pt x="7449" y="6940"/>
                  <a:pt x="7448" y="6934"/>
                </a:cubicBezTo>
                <a:cubicBezTo>
                  <a:pt x="7439" y="6915"/>
                  <a:pt x="7431" y="6895"/>
                  <a:pt x="7421" y="6881"/>
                </a:cubicBezTo>
                <a:cubicBezTo>
                  <a:pt x="7409" y="6872"/>
                  <a:pt x="7392" y="6866"/>
                  <a:pt x="7370" y="6866"/>
                </a:cubicBezTo>
                <a:cubicBezTo>
                  <a:pt x="7279" y="6864"/>
                  <a:pt x="7195" y="6790"/>
                  <a:pt x="7162" y="6701"/>
                </a:cubicBezTo>
                <a:cubicBezTo>
                  <a:pt x="7153" y="6680"/>
                  <a:pt x="7146" y="6658"/>
                  <a:pt x="7146" y="6636"/>
                </a:cubicBezTo>
                <a:cubicBezTo>
                  <a:pt x="7146" y="6607"/>
                  <a:pt x="7141" y="6582"/>
                  <a:pt x="7133" y="6564"/>
                </a:cubicBezTo>
                <a:cubicBezTo>
                  <a:pt x="7133" y="6563"/>
                  <a:pt x="7132" y="6562"/>
                  <a:pt x="7132" y="6562"/>
                </a:cubicBezTo>
                <a:cubicBezTo>
                  <a:pt x="7131" y="6560"/>
                  <a:pt x="7130" y="6560"/>
                  <a:pt x="7129" y="6558"/>
                </a:cubicBezTo>
                <a:cubicBezTo>
                  <a:pt x="7119" y="6545"/>
                  <a:pt x="7103" y="6541"/>
                  <a:pt x="7081" y="6545"/>
                </a:cubicBezTo>
                <a:cubicBezTo>
                  <a:pt x="7046" y="6553"/>
                  <a:pt x="7009" y="6528"/>
                  <a:pt x="6997" y="6490"/>
                </a:cubicBezTo>
                <a:cubicBezTo>
                  <a:pt x="6986" y="6456"/>
                  <a:pt x="6957" y="6430"/>
                  <a:pt x="6929" y="6424"/>
                </a:cubicBezTo>
                <a:cubicBezTo>
                  <a:pt x="6925" y="6423"/>
                  <a:pt x="6920" y="6420"/>
                  <a:pt x="6916" y="6420"/>
                </a:cubicBezTo>
                <a:cubicBezTo>
                  <a:pt x="6887" y="6420"/>
                  <a:pt x="6781" y="6315"/>
                  <a:pt x="6680" y="6186"/>
                </a:cubicBezTo>
                <a:cubicBezTo>
                  <a:pt x="6580" y="6057"/>
                  <a:pt x="6465" y="5928"/>
                  <a:pt x="6425" y="5899"/>
                </a:cubicBezTo>
                <a:cubicBezTo>
                  <a:pt x="6374" y="5862"/>
                  <a:pt x="6364" y="5846"/>
                  <a:pt x="6427" y="5770"/>
                </a:cubicBezTo>
                <a:cubicBezTo>
                  <a:pt x="6448" y="5744"/>
                  <a:pt x="6476" y="5711"/>
                  <a:pt x="6515" y="5668"/>
                </a:cubicBezTo>
                <a:cubicBezTo>
                  <a:pt x="6604" y="5569"/>
                  <a:pt x="6749" y="5442"/>
                  <a:pt x="6836" y="5385"/>
                </a:cubicBezTo>
                <a:cubicBezTo>
                  <a:pt x="6849" y="5377"/>
                  <a:pt x="6858" y="5370"/>
                  <a:pt x="6870" y="5362"/>
                </a:cubicBezTo>
                <a:cubicBezTo>
                  <a:pt x="6951" y="5302"/>
                  <a:pt x="7048" y="5211"/>
                  <a:pt x="7110" y="5130"/>
                </a:cubicBezTo>
                <a:cubicBezTo>
                  <a:pt x="7119" y="5112"/>
                  <a:pt x="7127" y="5093"/>
                  <a:pt x="7127" y="5079"/>
                </a:cubicBezTo>
                <a:cubicBezTo>
                  <a:pt x="7127" y="5053"/>
                  <a:pt x="7173" y="5008"/>
                  <a:pt x="7229" y="4979"/>
                </a:cubicBezTo>
                <a:cubicBezTo>
                  <a:pt x="7286" y="4949"/>
                  <a:pt x="7376" y="4861"/>
                  <a:pt x="7430" y="4781"/>
                </a:cubicBezTo>
                <a:cubicBezTo>
                  <a:pt x="7506" y="4669"/>
                  <a:pt x="7559" y="4636"/>
                  <a:pt x="7653" y="4636"/>
                </a:cubicBezTo>
                <a:cubicBezTo>
                  <a:pt x="7694" y="4636"/>
                  <a:pt x="7723" y="4630"/>
                  <a:pt x="7744" y="4619"/>
                </a:cubicBezTo>
                <a:cubicBezTo>
                  <a:pt x="7751" y="4616"/>
                  <a:pt x="7756" y="4610"/>
                  <a:pt x="7761" y="4605"/>
                </a:cubicBezTo>
                <a:cubicBezTo>
                  <a:pt x="7763" y="4603"/>
                  <a:pt x="7766" y="4602"/>
                  <a:pt x="7767" y="4600"/>
                </a:cubicBezTo>
                <a:cubicBezTo>
                  <a:pt x="7772" y="4592"/>
                  <a:pt x="7775" y="4581"/>
                  <a:pt x="7775" y="4571"/>
                </a:cubicBezTo>
                <a:cubicBezTo>
                  <a:pt x="7775" y="4563"/>
                  <a:pt x="7780" y="4553"/>
                  <a:pt x="7788" y="4539"/>
                </a:cubicBezTo>
                <a:cubicBezTo>
                  <a:pt x="7788" y="4538"/>
                  <a:pt x="7788" y="4537"/>
                  <a:pt x="7788" y="4537"/>
                </a:cubicBezTo>
                <a:cubicBezTo>
                  <a:pt x="7795" y="4523"/>
                  <a:pt x="7807" y="4506"/>
                  <a:pt x="7820" y="4487"/>
                </a:cubicBezTo>
                <a:cubicBezTo>
                  <a:pt x="7848" y="4448"/>
                  <a:pt x="7885" y="4403"/>
                  <a:pt x="7924" y="4359"/>
                </a:cubicBezTo>
                <a:cubicBezTo>
                  <a:pt x="7945" y="4335"/>
                  <a:pt x="7964" y="4315"/>
                  <a:pt x="7985" y="4293"/>
                </a:cubicBezTo>
                <a:cubicBezTo>
                  <a:pt x="8003" y="4275"/>
                  <a:pt x="8022" y="4255"/>
                  <a:pt x="8037" y="4240"/>
                </a:cubicBezTo>
                <a:cubicBezTo>
                  <a:pt x="8071" y="4209"/>
                  <a:pt x="8097" y="4189"/>
                  <a:pt x="8110" y="4189"/>
                </a:cubicBezTo>
                <a:cubicBezTo>
                  <a:pt x="8122" y="4189"/>
                  <a:pt x="8201" y="4109"/>
                  <a:pt x="8286" y="4011"/>
                </a:cubicBezTo>
                <a:cubicBezTo>
                  <a:pt x="8318" y="3975"/>
                  <a:pt x="8350" y="3947"/>
                  <a:pt x="8382" y="3919"/>
                </a:cubicBezTo>
                <a:cubicBezTo>
                  <a:pt x="8436" y="3867"/>
                  <a:pt x="8477" y="3837"/>
                  <a:pt x="8509" y="3834"/>
                </a:cubicBezTo>
                <a:cubicBezTo>
                  <a:pt x="8510" y="3834"/>
                  <a:pt x="8512" y="3832"/>
                  <a:pt x="8513" y="3832"/>
                </a:cubicBezTo>
                <a:cubicBezTo>
                  <a:pt x="8553" y="3832"/>
                  <a:pt x="8630" y="3762"/>
                  <a:pt x="8685" y="3676"/>
                </a:cubicBezTo>
                <a:cubicBezTo>
                  <a:pt x="8740" y="3591"/>
                  <a:pt x="8807" y="3520"/>
                  <a:pt x="8832" y="3520"/>
                </a:cubicBezTo>
                <a:cubicBezTo>
                  <a:pt x="8837" y="3520"/>
                  <a:pt x="8847" y="3513"/>
                  <a:pt x="8857" y="3507"/>
                </a:cubicBezTo>
                <a:cubicBezTo>
                  <a:pt x="8862" y="3503"/>
                  <a:pt x="8868" y="3497"/>
                  <a:pt x="8873" y="3494"/>
                </a:cubicBezTo>
                <a:cubicBezTo>
                  <a:pt x="8881" y="3489"/>
                  <a:pt x="8892" y="3478"/>
                  <a:pt x="8901" y="3472"/>
                </a:cubicBezTo>
                <a:cubicBezTo>
                  <a:pt x="8944" y="3433"/>
                  <a:pt x="8999" y="3375"/>
                  <a:pt x="9056" y="3307"/>
                </a:cubicBezTo>
                <a:cubicBezTo>
                  <a:pt x="9068" y="3293"/>
                  <a:pt x="9082" y="3280"/>
                  <a:pt x="9095" y="3266"/>
                </a:cubicBezTo>
                <a:cubicBezTo>
                  <a:pt x="9143" y="3196"/>
                  <a:pt x="9233" y="3104"/>
                  <a:pt x="9318" y="3046"/>
                </a:cubicBezTo>
                <a:cubicBezTo>
                  <a:pt x="9363" y="3014"/>
                  <a:pt x="9409" y="2976"/>
                  <a:pt x="9446" y="2938"/>
                </a:cubicBezTo>
                <a:cubicBezTo>
                  <a:pt x="9447" y="2937"/>
                  <a:pt x="9449" y="2936"/>
                  <a:pt x="9450" y="2934"/>
                </a:cubicBezTo>
                <a:cubicBezTo>
                  <a:pt x="9450" y="2934"/>
                  <a:pt x="9451" y="2933"/>
                  <a:pt x="9451" y="2933"/>
                </a:cubicBezTo>
                <a:cubicBezTo>
                  <a:pt x="9462" y="2921"/>
                  <a:pt x="9470" y="2910"/>
                  <a:pt x="9479" y="2899"/>
                </a:cubicBezTo>
                <a:cubicBezTo>
                  <a:pt x="9499" y="2872"/>
                  <a:pt x="9514" y="2846"/>
                  <a:pt x="9519" y="2824"/>
                </a:cubicBezTo>
                <a:cubicBezTo>
                  <a:pt x="9530" y="2770"/>
                  <a:pt x="9607" y="2675"/>
                  <a:pt x="9692" y="2614"/>
                </a:cubicBezTo>
                <a:cubicBezTo>
                  <a:pt x="9774" y="2554"/>
                  <a:pt x="9911" y="2418"/>
                  <a:pt x="10000" y="2310"/>
                </a:cubicBezTo>
                <a:cubicBezTo>
                  <a:pt x="10002" y="2308"/>
                  <a:pt x="10005" y="2305"/>
                  <a:pt x="10007" y="2303"/>
                </a:cubicBezTo>
                <a:cubicBezTo>
                  <a:pt x="10014" y="2295"/>
                  <a:pt x="10021" y="2287"/>
                  <a:pt x="10027" y="2280"/>
                </a:cubicBezTo>
                <a:cubicBezTo>
                  <a:pt x="10105" y="2184"/>
                  <a:pt x="10193" y="2095"/>
                  <a:pt x="10223" y="2082"/>
                </a:cubicBezTo>
                <a:cubicBezTo>
                  <a:pt x="10259" y="2066"/>
                  <a:pt x="10260" y="2025"/>
                  <a:pt x="10242" y="1984"/>
                </a:cubicBezTo>
                <a:cubicBezTo>
                  <a:pt x="10240" y="1980"/>
                  <a:pt x="10239" y="1977"/>
                  <a:pt x="10236" y="1973"/>
                </a:cubicBezTo>
                <a:cubicBezTo>
                  <a:pt x="10236" y="1973"/>
                  <a:pt x="10237" y="1972"/>
                  <a:pt x="10236" y="1972"/>
                </a:cubicBezTo>
                <a:cubicBezTo>
                  <a:pt x="10211" y="1929"/>
                  <a:pt x="10163" y="1891"/>
                  <a:pt x="10111" y="1891"/>
                </a:cubicBezTo>
                <a:cubicBezTo>
                  <a:pt x="10089" y="1891"/>
                  <a:pt x="10073" y="1888"/>
                  <a:pt x="10061" y="1883"/>
                </a:cubicBezTo>
                <a:cubicBezTo>
                  <a:pt x="10010" y="1864"/>
                  <a:pt x="9996" y="1809"/>
                  <a:pt x="9998" y="1690"/>
                </a:cubicBezTo>
                <a:cubicBezTo>
                  <a:pt x="10000" y="1603"/>
                  <a:pt x="9984" y="1557"/>
                  <a:pt x="9951" y="1557"/>
                </a:cubicBezTo>
                <a:cubicBezTo>
                  <a:pt x="9894" y="1557"/>
                  <a:pt x="9790" y="1336"/>
                  <a:pt x="9789" y="1213"/>
                </a:cubicBezTo>
                <a:cubicBezTo>
                  <a:pt x="9789" y="1169"/>
                  <a:pt x="9733" y="1088"/>
                  <a:pt x="9665" y="1033"/>
                </a:cubicBezTo>
                <a:cubicBezTo>
                  <a:pt x="9649" y="1020"/>
                  <a:pt x="9643" y="1009"/>
                  <a:pt x="9631" y="997"/>
                </a:cubicBezTo>
                <a:cubicBezTo>
                  <a:pt x="9580" y="947"/>
                  <a:pt x="9550" y="901"/>
                  <a:pt x="9561" y="866"/>
                </a:cubicBezTo>
                <a:cubicBezTo>
                  <a:pt x="9565" y="855"/>
                  <a:pt x="9566" y="845"/>
                  <a:pt x="9566" y="835"/>
                </a:cubicBezTo>
                <a:cubicBezTo>
                  <a:pt x="9566" y="833"/>
                  <a:pt x="9566" y="830"/>
                  <a:pt x="9566" y="828"/>
                </a:cubicBezTo>
                <a:cubicBezTo>
                  <a:pt x="9564" y="800"/>
                  <a:pt x="9547" y="781"/>
                  <a:pt x="9523" y="773"/>
                </a:cubicBezTo>
                <a:cubicBezTo>
                  <a:pt x="9496" y="768"/>
                  <a:pt x="9459" y="778"/>
                  <a:pt x="9415" y="803"/>
                </a:cubicBezTo>
                <a:cubicBezTo>
                  <a:pt x="9410" y="808"/>
                  <a:pt x="9404" y="809"/>
                  <a:pt x="9400" y="814"/>
                </a:cubicBezTo>
                <a:cubicBezTo>
                  <a:pt x="9371" y="846"/>
                  <a:pt x="9338" y="869"/>
                  <a:pt x="9313" y="878"/>
                </a:cubicBezTo>
                <a:cubicBezTo>
                  <a:pt x="9260" y="924"/>
                  <a:pt x="9204" y="982"/>
                  <a:pt x="9148" y="1051"/>
                </a:cubicBezTo>
                <a:cubicBezTo>
                  <a:pt x="9135" y="1068"/>
                  <a:pt x="9123" y="1084"/>
                  <a:pt x="9110" y="1103"/>
                </a:cubicBezTo>
                <a:cubicBezTo>
                  <a:pt x="9094" y="1123"/>
                  <a:pt x="9079" y="1143"/>
                  <a:pt x="9064" y="1165"/>
                </a:cubicBezTo>
                <a:cubicBezTo>
                  <a:pt x="8969" y="1304"/>
                  <a:pt x="8845" y="1486"/>
                  <a:pt x="8781" y="1579"/>
                </a:cubicBezTo>
                <a:cubicBezTo>
                  <a:pt x="8721" y="1665"/>
                  <a:pt x="8606" y="1811"/>
                  <a:pt x="8487" y="1958"/>
                </a:cubicBezTo>
                <a:cubicBezTo>
                  <a:pt x="8445" y="2012"/>
                  <a:pt x="8413" y="2051"/>
                  <a:pt x="8374" y="2100"/>
                </a:cubicBezTo>
                <a:cubicBezTo>
                  <a:pt x="8218" y="2295"/>
                  <a:pt x="8086" y="2448"/>
                  <a:pt x="8063" y="2448"/>
                </a:cubicBezTo>
                <a:cubicBezTo>
                  <a:pt x="8057" y="2448"/>
                  <a:pt x="8037" y="2473"/>
                  <a:pt x="8009" y="2512"/>
                </a:cubicBezTo>
                <a:cubicBezTo>
                  <a:pt x="8008" y="2513"/>
                  <a:pt x="8008" y="2513"/>
                  <a:pt x="8008" y="2514"/>
                </a:cubicBezTo>
                <a:cubicBezTo>
                  <a:pt x="7983" y="2550"/>
                  <a:pt x="7953" y="2599"/>
                  <a:pt x="7921" y="2653"/>
                </a:cubicBezTo>
                <a:cubicBezTo>
                  <a:pt x="7870" y="2741"/>
                  <a:pt x="7803" y="2826"/>
                  <a:pt x="7754" y="2870"/>
                </a:cubicBezTo>
                <a:cubicBezTo>
                  <a:pt x="7745" y="2879"/>
                  <a:pt x="7738" y="2883"/>
                  <a:pt x="7731" y="2887"/>
                </a:cubicBezTo>
                <a:cubicBezTo>
                  <a:pt x="7727" y="2890"/>
                  <a:pt x="7721" y="2895"/>
                  <a:pt x="7717" y="2897"/>
                </a:cubicBezTo>
                <a:cubicBezTo>
                  <a:pt x="7696" y="2906"/>
                  <a:pt x="7679" y="2922"/>
                  <a:pt x="7664" y="2938"/>
                </a:cubicBezTo>
                <a:cubicBezTo>
                  <a:pt x="7652" y="2956"/>
                  <a:pt x="7641" y="2976"/>
                  <a:pt x="7634" y="3000"/>
                </a:cubicBezTo>
                <a:cubicBezTo>
                  <a:pt x="7633" y="3002"/>
                  <a:pt x="7630" y="3006"/>
                  <a:pt x="7629" y="3008"/>
                </a:cubicBezTo>
                <a:cubicBezTo>
                  <a:pt x="7627" y="3031"/>
                  <a:pt x="7606" y="3066"/>
                  <a:pt x="7579" y="3105"/>
                </a:cubicBezTo>
                <a:cubicBezTo>
                  <a:pt x="7557" y="3137"/>
                  <a:pt x="7533" y="3170"/>
                  <a:pt x="7505" y="3202"/>
                </a:cubicBezTo>
                <a:cubicBezTo>
                  <a:pt x="7504" y="3202"/>
                  <a:pt x="7503" y="3202"/>
                  <a:pt x="7502" y="3203"/>
                </a:cubicBezTo>
                <a:cubicBezTo>
                  <a:pt x="7440" y="3274"/>
                  <a:pt x="7373" y="3330"/>
                  <a:pt x="7332" y="3338"/>
                </a:cubicBezTo>
                <a:cubicBezTo>
                  <a:pt x="7329" y="3338"/>
                  <a:pt x="7326" y="3341"/>
                  <a:pt x="7324" y="3341"/>
                </a:cubicBezTo>
                <a:cubicBezTo>
                  <a:pt x="7318" y="3341"/>
                  <a:pt x="7315" y="3346"/>
                  <a:pt x="7310" y="3348"/>
                </a:cubicBezTo>
                <a:cubicBezTo>
                  <a:pt x="7289" y="3355"/>
                  <a:pt x="7271" y="3374"/>
                  <a:pt x="7271" y="3401"/>
                </a:cubicBezTo>
                <a:cubicBezTo>
                  <a:pt x="7271" y="3441"/>
                  <a:pt x="7233" y="3500"/>
                  <a:pt x="7184" y="3557"/>
                </a:cubicBezTo>
                <a:cubicBezTo>
                  <a:pt x="7177" y="3566"/>
                  <a:pt x="7171" y="3574"/>
                  <a:pt x="7163" y="3583"/>
                </a:cubicBezTo>
                <a:cubicBezTo>
                  <a:pt x="7163" y="3583"/>
                  <a:pt x="7162" y="3583"/>
                  <a:pt x="7162" y="3583"/>
                </a:cubicBezTo>
                <a:cubicBezTo>
                  <a:pt x="7110" y="3645"/>
                  <a:pt x="7053" y="3699"/>
                  <a:pt x="7022" y="3699"/>
                </a:cubicBezTo>
                <a:cubicBezTo>
                  <a:pt x="6995" y="3699"/>
                  <a:pt x="6938" y="3756"/>
                  <a:pt x="6887" y="3827"/>
                </a:cubicBezTo>
                <a:cubicBezTo>
                  <a:pt x="6887" y="3827"/>
                  <a:pt x="6887" y="3828"/>
                  <a:pt x="6887" y="3828"/>
                </a:cubicBezTo>
                <a:cubicBezTo>
                  <a:pt x="6872" y="3857"/>
                  <a:pt x="6851" y="3887"/>
                  <a:pt x="6828" y="3913"/>
                </a:cubicBezTo>
                <a:cubicBezTo>
                  <a:pt x="6822" y="3921"/>
                  <a:pt x="6816" y="3925"/>
                  <a:pt x="6810" y="3931"/>
                </a:cubicBezTo>
                <a:cubicBezTo>
                  <a:pt x="6810" y="3932"/>
                  <a:pt x="6810" y="3934"/>
                  <a:pt x="6809" y="3934"/>
                </a:cubicBezTo>
                <a:cubicBezTo>
                  <a:pt x="6801" y="3943"/>
                  <a:pt x="6793" y="3953"/>
                  <a:pt x="6786" y="3959"/>
                </a:cubicBezTo>
                <a:cubicBezTo>
                  <a:pt x="6775" y="3969"/>
                  <a:pt x="6765" y="3975"/>
                  <a:pt x="6756" y="3977"/>
                </a:cubicBezTo>
                <a:cubicBezTo>
                  <a:pt x="6754" y="3978"/>
                  <a:pt x="6751" y="3980"/>
                  <a:pt x="6749" y="3980"/>
                </a:cubicBezTo>
                <a:cubicBezTo>
                  <a:pt x="6744" y="3980"/>
                  <a:pt x="6739" y="3980"/>
                  <a:pt x="6734" y="3979"/>
                </a:cubicBezTo>
                <a:cubicBezTo>
                  <a:pt x="6724" y="3976"/>
                  <a:pt x="6714" y="3970"/>
                  <a:pt x="6704" y="3958"/>
                </a:cubicBezTo>
                <a:cubicBezTo>
                  <a:pt x="6703" y="3957"/>
                  <a:pt x="6701" y="3956"/>
                  <a:pt x="6700" y="3955"/>
                </a:cubicBezTo>
                <a:cubicBezTo>
                  <a:pt x="6692" y="3947"/>
                  <a:pt x="6684" y="3941"/>
                  <a:pt x="6677" y="3937"/>
                </a:cubicBezTo>
                <a:cubicBezTo>
                  <a:pt x="6661" y="3930"/>
                  <a:pt x="6646" y="3940"/>
                  <a:pt x="6633" y="3954"/>
                </a:cubicBezTo>
                <a:cubicBezTo>
                  <a:pt x="6622" y="3976"/>
                  <a:pt x="6614" y="4013"/>
                  <a:pt x="6608" y="4078"/>
                </a:cubicBezTo>
                <a:cubicBezTo>
                  <a:pt x="6607" y="4091"/>
                  <a:pt x="6604" y="4099"/>
                  <a:pt x="6601" y="4111"/>
                </a:cubicBezTo>
                <a:cubicBezTo>
                  <a:pt x="6612" y="4164"/>
                  <a:pt x="6579" y="4212"/>
                  <a:pt x="6528" y="4243"/>
                </a:cubicBezTo>
                <a:cubicBezTo>
                  <a:pt x="6499" y="4264"/>
                  <a:pt x="6463" y="4278"/>
                  <a:pt x="6416" y="4278"/>
                </a:cubicBezTo>
                <a:cubicBezTo>
                  <a:pt x="6411" y="4278"/>
                  <a:pt x="6407" y="4279"/>
                  <a:pt x="6403" y="4279"/>
                </a:cubicBezTo>
                <a:cubicBezTo>
                  <a:pt x="6367" y="4283"/>
                  <a:pt x="6346" y="4314"/>
                  <a:pt x="6337" y="4355"/>
                </a:cubicBezTo>
                <a:cubicBezTo>
                  <a:pt x="6336" y="4410"/>
                  <a:pt x="6372" y="4491"/>
                  <a:pt x="6437" y="4580"/>
                </a:cubicBezTo>
                <a:cubicBezTo>
                  <a:pt x="6474" y="4620"/>
                  <a:pt x="6518" y="4679"/>
                  <a:pt x="6550" y="4743"/>
                </a:cubicBezTo>
                <a:cubicBezTo>
                  <a:pt x="6550" y="4744"/>
                  <a:pt x="6550" y="4744"/>
                  <a:pt x="6550" y="4745"/>
                </a:cubicBezTo>
                <a:cubicBezTo>
                  <a:pt x="6610" y="4850"/>
                  <a:pt x="6620" y="4945"/>
                  <a:pt x="6590" y="5061"/>
                </a:cubicBezTo>
                <a:cubicBezTo>
                  <a:pt x="6577" y="5122"/>
                  <a:pt x="6557" y="5186"/>
                  <a:pt x="6521" y="5260"/>
                </a:cubicBezTo>
                <a:cubicBezTo>
                  <a:pt x="6508" y="5285"/>
                  <a:pt x="6499" y="5302"/>
                  <a:pt x="6488" y="5323"/>
                </a:cubicBezTo>
                <a:cubicBezTo>
                  <a:pt x="6477" y="5345"/>
                  <a:pt x="6466" y="5363"/>
                  <a:pt x="6457" y="5381"/>
                </a:cubicBezTo>
                <a:cubicBezTo>
                  <a:pt x="6451" y="5391"/>
                  <a:pt x="6445" y="5399"/>
                  <a:pt x="6440" y="5408"/>
                </a:cubicBezTo>
                <a:cubicBezTo>
                  <a:pt x="6407" y="5461"/>
                  <a:pt x="6378" y="5493"/>
                  <a:pt x="6353" y="5495"/>
                </a:cubicBezTo>
                <a:cubicBezTo>
                  <a:pt x="6351" y="5495"/>
                  <a:pt x="6349" y="5495"/>
                  <a:pt x="6348" y="5495"/>
                </a:cubicBezTo>
                <a:cubicBezTo>
                  <a:pt x="6335" y="5495"/>
                  <a:pt x="6323" y="5489"/>
                  <a:pt x="6312" y="5477"/>
                </a:cubicBezTo>
                <a:cubicBezTo>
                  <a:pt x="6285" y="5450"/>
                  <a:pt x="6234" y="5437"/>
                  <a:pt x="6197" y="5449"/>
                </a:cubicBezTo>
                <a:cubicBezTo>
                  <a:pt x="6188" y="5452"/>
                  <a:pt x="6177" y="5454"/>
                  <a:pt x="6165" y="5452"/>
                </a:cubicBezTo>
                <a:cubicBezTo>
                  <a:pt x="6152" y="5451"/>
                  <a:pt x="6138" y="5447"/>
                  <a:pt x="6124" y="5441"/>
                </a:cubicBezTo>
                <a:cubicBezTo>
                  <a:pt x="6096" y="5430"/>
                  <a:pt x="6067" y="5412"/>
                  <a:pt x="6043" y="5389"/>
                </a:cubicBezTo>
                <a:cubicBezTo>
                  <a:pt x="5996" y="5344"/>
                  <a:pt x="5936" y="5306"/>
                  <a:pt x="5911" y="5306"/>
                </a:cubicBezTo>
                <a:cubicBezTo>
                  <a:pt x="5885" y="5305"/>
                  <a:pt x="5845" y="5250"/>
                  <a:pt x="5821" y="5182"/>
                </a:cubicBezTo>
                <a:cubicBezTo>
                  <a:pt x="5803" y="5132"/>
                  <a:pt x="5775" y="5064"/>
                  <a:pt x="5740" y="4988"/>
                </a:cubicBezTo>
                <a:cubicBezTo>
                  <a:pt x="5740" y="4988"/>
                  <a:pt x="5739" y="4986"/>
                  <a:pt x="5739" y="4986"/>
                </a:cubicBezTo>
                <a:cubicBezTo>
                  <a:pt x="5704" y="4910"/>
                  <a:pt x="5664" y="4825"/>
                  <a:pt x="5622" y="4742"/>
                </a:cubicBezTo>
                <a:cubicBezTo>
                  <a:pt x="5621" y="4740"/>
                  <a:pt x="5620" y="4739"/>
                  <a:pt x="5620" y="4738"/>
                </a:cubicBezTo>
                <a:cubicBezTo>
                  <a:pt x="5577" y="4653"/>
                  <a:pt x="5531" y="4568"/>
                  <a:pt x="5489" y="4494"/>
                </a:cubicBezTo>
                <a:cubicBezTo>
                  <a:pt x="5453" y="4429"/>
                  <a:pt x="5420" y="4375"/>
                  <a:pt x="5392" y="4331"/>
                </a:cubicBezTo>
                <a:cubicBezTo>
                  <a:pt x="5387" y="4325"/>
                  <a:pt x="5383" y="4316"/>
                  <a:pt x="5378" y="4309"/>
                </a:cubicBezTo>
                <a:cubicBezTo>
                  <a:pt x="5377" y="4307"/>
                  <a:pt x="5377" y="4305"/>
                  <a:pt x="5376" y="4303"/>
                </a:cubicBezTo>
                <a:cubicBezTo>
                  <a:pt x="5291" y="4172"/>
                  <a:pt x="5203" y="3967"/>
                  <a:pt x="5150" y="3779"/>
                </a:cubicBezTo>
                <a:cubicBezTo>
                  <a:pt x="5086" y="3605"/>
                  <a:pt x="4954" y="3317"/>
                  <a:pt x="4826" y="3075"/>
                </a:cubicBezTo>
                <a:cubicBezTo>
                  <a:pt x="4676" y="2793"/>
                  <a:pt x="4521" y="2500"/>
                  <a:pt x="4482" y="2423"/>
                </a:cubicBezTo>
                <a:cubicBezTo>
                  <a:pt x="4442" y="2346"/>
                  <a:pt x="4345" y="2167"/>
                  <a:pt x="4266" y="2025"/>
                </a:cubicBezTo>
                <a:cubicBezTo>
                  <a:pt x="4226" y="1952"/>
                  <a:pt x="4187" y="1879"/>
                  <a:pt x="4143" y="1798"/>
                </a:cubicBezTo>
                <a:cubicBezTo>
                  <a:pt x="4142" y="1797"/>
                  <a:pt x="4142" y="1796"/>
                  <a:pt x="4142" y="1795"/>
                </a:cubicBezTo>
                <a:cubicBezTo>
                  <a:pt x="3829" y="1245"/>
                  <a:pt x="3504" y="734"/>
                  <a:pt x="3341" y="541"/>
                </a:cubicBezTo>
                <a:cubicBezTo>
                  <a:pt x="3261" y="448"/>
                  <a:pt x="3170" y="317"/>
                  <a:pt x="3109" y="220"/>
                </a:cubicBezTo>
                <a:cubicBezTo>
                  <a:pt x="3013" y="103"/>
                  <a:pt x="2929" y="7"/>
                  <a:pt x="2907" y="2"/>
                </a:cubicBezTo>
                <a:close/>
                <a:moveTo>
                  <a:pt x="6769" y="7788"/>
                </a:moveTo>
                <a:cubicBezTo>
                  <a:pt x="6818" y="7798"/>
                  <a:pt x="6943" y="7984"/>
                  <a:pt x="6945" y="8065"/>
                </a:cubicBezTo>
                <a:cubicBezTo>
                  <a:pt x="6946" y="8098"/>
                  <a:pt x="6986" y="8162"/>
                  <a:pt x="7033" y="8208"/>
                </a:cubicBezTo>
                <a:cubicBezTo>
                  <a:pt x="7080" y="8254"/>
                  <a:pt x="7145" y="8363"/>
                  <a:pt x="7178" y="8449"/>
                </a:cubicBezTo>
                <a:cubicBezTo>
                  <a:pt x="7211" y="8536"/>
                  <a:pt x="7251" y="8607"/>
                  <a:pt x="7268" y="8607"/>
                </a:cubicBezTo>
                <a:cubicBezTo>
                  <a:pt x="7310" y="8607"/>
                  <a:pt x="7487" y="8949"/>
                  <a:pt x="7487" y="9030"/>
                </a:cubicBezTo>
                <a:cubicBezTo>
                  <a:pt x="7487" y="9067"/>
                  <a:pt x="7500" y="9097"/>
                  <a:pt x="7517" y="9097"/>
                </a:cubicBezTo>
                <a:cubicBezTo>
                  <a:pt x="7562" y="9097"/>
                  <a:pt x="7775" y="9481"/>
                  <a:pt x="7775" y="9562"/>
                </a:cubicBezTo>
                <a:cubicBezTo>
                  <a:pt x="7775" y="9601"/>
                  <a:pt x="7799" y="9633"/>
                  <a:pt x="7828" y="9633"/>
                </a:cubicBezTo>
                <a:cubicBezTo>
                  <a:pt x="7857" y="9633"/>
                  <a:pt x="7922" y="9723"/>
                  <a:pt x="7974" y="9834"/>
                </a:cubicBezTo>
                <a:cubicBezTo>
                  <a:pt x="8026" y="9944"/>
                  <a:pt x="8114" y="10093"/>
                  <a:pt x="8170" y="10166"/>
                </a:cubicBezTo>
                <a:cubicBezTo>
                  <a:pt x="8225" y="10240"/>
                  <a:pt x="8296" y="10369"/>
                  <a:pt x="8329" y="10455"/>
                </a:cubicBezTo>
                <a:cubicBezTo>
                  <a:pt x="8362" y="10540"/>
                  <a:pt x="8405" y="10624"/>
                  <a:pt x="8425" y="10639"/>
                </a:cubicBezTo>
                <a:cubicBezTo>
                  <a:pt x="8444" y="10654"/>
                  <a:pt x="8491" y="10739"/>
                  <a:pt x="8528" y="10829"/>
                </a:cubicBezTo>
                <a:cubicBezTo>
                  <a:pt x="8565" y="10920"/>
                  <a:pt x="8687" y="11110"/>
                  <a:pt x="8799" y="11253"/>
                </a:cubicBezTo>
                <a:cubicBezTo>
                  <a:pt x="8915" y="11402"/>
                  <a:pt x="9010" y="11569"/>
                  <a:pt x="9022" y="11644"/>
                </a:cubicBezTo>
                <a:cubicBezTo>
                  <a:pt x="9039" y="11747"/>
                  <a:pt x="9063" y="11775"/>
                  <a:pt x="9132" y="11775"/>
                </a:cubicBezTo>
                <a:cubicBezTo>
                  <a:pt x="9191" y="11775"/>
                  <a:pt x="9228" y="11805"/>
                  <a:pt x="9240" y="11864"/>
                </a:cubicBezTo>
                <a:cubicBezTo>
                  <a:pt x="9266" y="11987"/>
                  <a:pt x="9313" y="11976"/>
                  <a:pt x="9424" y="11820"/>
                </a:cubicBezTo>
                <a:cubicBezTo>
                  <a:pt x="9476" y="11746"/>
                  <a:pt x="9547" y="11686"/>
                  <a:pt x="9583" y="11686"/>
                </a:cubicBezTo>
                <a:cubicBezTo>
                  <a:pt x="9655" y="11686"/>
                  <a:pt x="9667" y="11594"/>
                  <a:pt x="9605" y="11517"/>
                </a:cubicBezTo>
                <a:cubicBezTo>
                  <a:pt x="9574" y="11479"/>
                  <a:pt x="9579" y="11438"/>
                  <a:pt x="9626" y="11349"/>
                </a:cubicBezTo>
                <a:lnTo>
                  <a:pt x="9688" y="11232"/>
                </a:lnTo>
                <a:lnTo>
                  <a:pt x="9772" y="11329"/>
                </a:lnTo>
                <a:cubicBezTo>
                  <a:pt x="9865" y="11437"/>
                  <a:pt x="9913" y="11599"/>
                  <a:pt x="9907" y="11788"/>
                </a:cubicBezTo>
                <a:cubicBezTo>
                  <a:pt x="9905" y="11862"/>
                  <a:pt x="9939" y="11958"/>
                  <a:pt x="9993" y="12030"/>
                </a:cubicBezTo>
                <a:cubicBezTo>
                  <a:pt x="10142" y="12230"/>
                  <a:pt x="10055" y="12459"/>
                  <a:pt x="9902" y="12269"/>
                </a:cubicBezTo>
                <a:cubicBezTo>
                  <a:pt x="9818" y="12166"/>
                  <a:pt x="9762" y="12180"/>
                  <a:pt x="9575" y="12352"/>
                </a:cubicBezTo>
                <a:cubicBezTo>
                  <a:pt x="9505" y="12415"/>
                  <a:pt x="9415" y="12489"/>
                  <a:pt x="9376" y="12516"/>
                </a:cubicBezTo>
                <a:cubicBezTo>
                  <a:pt x="9336" y="12543"/>
                  <a:pt x="9305" y="12604"/>
                  <a:pt x="9305" y="12650"/>
                </a:cubicBezTo>
                <a:cubicBezTo>
                  <a:pt x="9305" y="12696"/>
                  <a:pt x="9275" y="12740"/>
                  <a:pt x="9239" y="12749"/>
                </a:cubicBezTo>
                <a:cubicBezTo>
                  <a:pt x="9199" y="12758"/>
                  <a:pt x="9181" y="12789"/>
                  <a:pt x="9193" y="12828"/>
                </a:cubicBezTo>
                <a:cubicBezTo>
                  <a:pt x="9215" y="12899"/>
                  <a:pt x="8862" y="13526"/>
                  <a:pt x="8819" y="13492"/>
                </a:cubicBezTo>
                <a:cubicBezTo>
                  <a:pt x="8792" y="13472"/>
                  <a:pt x="8726" y="12658"/>
                  <a:pt x="8742" y="12545"/>
                </a:cubicBezTo>
                <a:cubicBezTo>
                  <a:pt x="8747" y="12515"/>
                  <a:pt x="8733" y="12489"/>
                  <a:pt x="8712" y="12489"/>
                </a:cubicBezTo>
                <a:cubicBezTo>
                  <a:pt x="8691" y="12489"/>
                  <a:pt x="8675" y="12511"/>
                  <a:pt x="8675" y="12538"/>
                </a:cubicBezTo>
                <a:cubicBezTo>
                  <a:pt x="8675" y="12565"/>
                  <a:pt x="8647" y="12658"/>
                  <a:pt x="8614" y="12744"/>
                </a:cubicBezTo>
                <a:cubicBezTo>
                  <a:pt x="8566" y="12871"/>
                  <a:pt x="8563" y="12926"/>
                  <a:pt x="8595" y="13034"/>
                </a:cubicBezTo>
                <a:cubicBezTo>
                  <a:pt x="8631" y="13152"/>
                  <a:pt x="8627" y="13170"/>
                  <a:pt x="8565" y="13190"/>
                </a:cubicBezTo>
                <a:cubicBezTo>
                  <a:pt x="8526" y="13203"/>
                  <a:pt x="8495" y="13228"/>
                  <a:pt x="8495" y="13247"/>
                </a:cubicBezTo>
                <a:cubicBezTo>
                  <a:pt x="8495" y="13266"/>
                  <a:pt x="8404" y="13395"/>
                  <a:pt x="8293" y="13533"/>
                </a:cubicBezTo>
                <a:cubicBezTo>
                  <a:pt x="8182" y="13670"/>
                  <a:pt x="8081" y="13780"/>
                  <a:pt x="8068" y="13776"/>
                </a:cubicBezTo>
                <a:cubicBezTo>
                  <a:pt x="8056" y="13773"/>
                  <a:pt x="8001" y="13761"/>
                  <a:pt x="7947" y="13751"/>
                </a:cubicBezTo>
                <a:cubicBezTo>
                  <a:pt x="7891" y="13741"/>
                  <a:pt x="7816" y="13677"/>
                  <a:pt x="7773" y="13602"/>
                </a:cubicBezTo>
                <a:cubicBezTo>
                  <a:pt x="7696" y="13468"/>
                  <a:pt x="7604" y="13438"/>
                  <a:pt x="7490" y="13513"/>
                </a:cubicBezTo>
                <a:cubicBezTo>
                  <a:pt x="7392" y="13578"/>
                  <a:pt x="7298" y="13470"/>
                  <a:pt x="7289" y="13278"/>
                </a:cubicBezTo>
                <a:cubicBezTo>
                  <a:pt x="7285" y="13188"/>
                  <a:pt x="7264" y="13089"/>
                  <a:pt x="7244" y="13058"/>
                </a:cubicBezTo>
                <a:cubicBezTo>
                  <a:pt x="7192" y="12978"/>
                  <a:pt x="7091" y="12037"/>
                  <a:pt x="6924" y="10056"/>
                </a:cubicBezTo>
                <a:cubicBezTo>
                  <a:pt x="6849" y="9173"/>
                  <a:pt x="6846" y="9087"/>
                  <a:pt x="6880" y="9030"/>
                </a:cubicBezTo>
                <a:cubicBezTo>
                  <a:pt x="6895" y="9005"/>
                  <a:pt x="6886" y="8925"/>
                  <a:pt x="6860" y="8852"/>
                </a:cubicBezTo>
                <a:cubicBezTo>
                  <a:pt x="6804" y="8696"/>
                  <a:pt x="6720" y="7861"/>
                  <a:pt x="6753" y="7795"/>
                </a:cubicBezTo>
                <a:cubicBezTo>
                  <a:pt x="6756" y="7788"/>
                  <a:pt x="6762" y="7786"/>
                  <a:pt x="6769" y="7788"/>
                </a:cubicBezTo>
                <a:close/>
                <a:moveTo>
                  <a:pt x="14149" y="9126"/>
                </a:moveTo>
                <a:cubicBezTo>
                  <a:pt x="14199" y="9121"/>
                  <a:pt x="14257" y="9129"/>
                  <a:pt x="14326" y="9147"/>
                </a:cubicBezTo>
                <a:cubicBezTo>
                  <a:pt x="14428" y="9174"/>
                  <a:pt x="14537" y="9201"/>
                  <a:pt x="14568" y="9207"/>
                </a:cubicBezTo>
                <a:cubicBezTo>
                  <a:pt x="14642" y="9220"/>
                  <a:pt x="14758" y="9399"/>
                  <a:pt x="14758" y="9502"/>
                </a:cubicBezTo>
                <a:cubicBezTo>
                  <a:pt x="14758" y="9547"/>
                  <a:pt x="14776" y="9597"/>
                  <a:pt x="14799" y="9615"/>
                </a:cubicBezTo>
                <a:cubicBezTo>
                  <a:pt x="14852" y="9655"/>
                  <a:pt x="14737" y="9767"/>
                  <a:pt x="14643" y="9767"/>
                </a:cubicBezTo>
                <a:cubicBezTo>
                  <a:pt x="14604" y="9767"/>
                  <a:pt x="14578" y="9799"/>
                  <a:pt x="14578" y="9849"/>
                </a:cubicBezTo>
                <a:cubicBezTo>
                  <a:pt x="14578" y="9894"/>
                  <a:pt x="14548" y="9965"/>
                  <a:pt x="14512" y="10006"/>
                </a:cubicBezTo>
                <a:cubicBezTo>
                  <a:pt x="14450" y="10076"/>
                  <a:pt x="14442" y="10074"/>
                  <a:pt x="14386" y="9997"/>
                </a:cubicBezTo>
                <a:cubicBezTo>
                  <a:pt x="14353" y="9951"/>
                  <a:pt x="14236" y="9861"/>
                  <a:pt x="14127" y="9795"/>
                </a:cubicBezTo>
                <a:cubicBezTo>
                  <a:pt x="13944" y="9683"/>
                  <a:pt x="13930" y="9664"/>
                  <a:pt x="13930" y="9517"/>
                </a:cubicBezTo>
                <a:cubicBezTo>
                  <a:pt x="13930" y="9269"/>
                  <a:pt x="13998" y="9142"/>
                  <a:pt x="14149" y="9126"/>
                </a:cubicBezTo>
                <a:close/>
                <a:moveTo>
                  <a:pt x="12204" y="10154"/>
                </a:moveTo>
                <a:cubicBezTo>
                  <a:pt x="12268" y="10135"/>
                  <a:pt x="12423" y="10258"/>
                  <a:pt x="12411" y="10336"/>
                </a:cubicBezTo>
                <a:cubicBezTo>
                  <a:pt x="12399" y="10417"/>
                  <a:pt x="12178" y="10496"/>
                  <a:pt x="12146" y="10431"/>
                </a:cubicBezTo>
                <a:cubicBezTo>
                  <a:pt x="12135" y="10410"/>
                  <a:pt x="12071" y="10392"/>
                  <a:pt x="12004" y="10392"/>
                </a:cubicBezTo>
                <a:cubicBezTo>
                  <a:pt x="11937" y="10392"/>
                  <a:pt x="11873" y="10372"/>
                  <a:pt x="11862" y="10349"/>
                </a:cubicBezTo>
                <a:cubicBezTo>
                  <a:pt x="11835" y="10294"/>
                  <a:pt x="12021" y="10179"/>
                  <a:pt x="12100" y="10201"/>
                </a:cubicBezTo>
                <a:cubicBezTo>
                  <a:pt x="12133" y="10211"/>
                  <a:pt x="12170" y="10198"/>
                  <a:pt x="12183" y="10172"/>
                </a:cubicBezTo>
                <a:cubicBezTo>
                  <a:pt x="12188" y="10163"/>
                  <a:pt x="12195" y="10157"/>
                  <a:pt x="12204" y="10154"/>
                </a:cubicBezTo>
                <a:close/>
                <a:moveTo>
                  <a:pt x="12147" y="10556"/>
                </a:moveTo>
                <a:cubicBezTo>
                  <a:pt x="12214" y="10558"/>
                  <a:pt x="12220" y="10581"/>
                  <a:pt x="12220" y="10659"/>
                </a:cubicBezTo>
                <a:cubicBezTo>
                  <a:pt x="12220" y="10762"/>
                  <a:pt x="12206" y="10772"/>
                  <a:pt x="12035" y="10785"/>
                </a:cubicBezTo>
                <a:cubicBezTo>
                  <a:pt x="11933" y="10792"/>
                  <a:pt x="11839" y="10779"/>
                  <a:pt x="11828" y="10757"/>
                </a:cubicBezTo>
                <a:cubicBezTo>
                  <a:pt x="11785" y="10670"/>
                  <a:pt x="11900" y="10573"/>
                  <a:pt x="12058" y="10561"/>
                </a:cubicBezTo>
                <a:cubicBezTo>
                  <a:pt x="12096" y="10558"/>
                  <a:pt x="12125" y="10556"/>
                  <a:pt x="12147" y="10556"/>
                </a:cubicBezTo>
                <a:close/>
                <a:moveTo>
                  <a:pt x="9949" y="10949"/>
                </a:moveTo>
                <a:cubicBezTo>
                  <a:pt x="9990" y="10953"/>
                  <a:pt x="10053" y="11096"/>
                  <a:pt x="10026" y="11148"/>
                </a:cubicBezTo>
                <a:cubicBezTo>
                  <a:pt x="10015" y="11171"/>
                  <a:pt x="10020" y="11200"/>
                  <a:pt x="10039" y="11214"/>
                </a:cubicBezTo>
                <a:cubicBezTo>
                  <a:pt x="10057" y="11228"/>
                  <a:pt x="10064" y="11280"/>
                  <a:pt x="10053" y="11329"/>
                </a:cubicBezTo>
                <a:cubicBezTo>
                  <a:pt x="10025" y="11464"/>
                  <a:pt x="9979" y="11476"/>
                  <a:pt x="9930" y="11363"/>
                </a:cubicBezTo>
                <a:cubicBezTo>
                  <a:pt x="9881" y="11251"/>
                  <a:pt x="9883" y="11018"/>
                  <a:pt x="9933" y="10956"/>
                </a:cubicBezTo>
                <a:cubicBezTo>
                  <a:pt x="9938" y="10950"/>
                  <a:pt x="9943" y="10949"/>
                  <a:pt x="9949" y="10949"/>
                </a:cubicBezTo>
                <a:close/>
                <a:moveTo>
                  <a:pt x="3341" y="11169"/>
                </a:moveTo>
                <a:cubicBezTo>
                  <a:pt x="3373" y="11185"/>
                  <a:pt x="3376" y="11360"/>
                  <a:pt x="3348" y="11690"/>
                </a:cubicBezTo>
                <a:cubicBezTo>
                  <a:pt x="3327" y="11945"/>
                  <a:pt x="3301" y="12384"/>
                  <a:pt x="3290" y="12665"/>
                </a:cubicBezTo>
                <a:cubicBezTo>
                  <a:pt x="3280" y="12946"/>
                  <a:pt x="3255" y="13211"/>
                  <a:pt x="3236" y="13255"/>
                </a:cubicBezTo>
                <a:cubicBezTo>
                  <a:pt x="3217" y="13300"/>
                  <a:pt x="3213" y="13336"/>
                  <a:pt x="3227" y="13336"/>
                </a:cubicBezTo>
                <a:cubicBezTo>
                  <a:pt x="3242" y="13336"/>
                  <a:pt x="3235" y="13360"/>
                  <a:pt x="3213" y="13388"/>
                </a:cubicBezTo>
                <a:cubicBezTo>
                  <a:pt x="3158" y="13456"/>
                  <a:pt x="2751" y="13493"/>
                  <a:pt x="2721" y="13432"/>
                </a:cubicBezTo>
                <a:cubicBezTo>
                  <a:pt x="2708" y="13407"/>
                  <a:pt x="2674" y="13396"/>
                  <a:pt x="2645" y="13410"/>
                </a:cubicBezTo>
                <a:cubicBezTo>
                  <a:pt x="2557" y="13452"/>
                  <a:pt x="2508" y="13221"/>
                  <a:pt x="2578" y="13090"/>
                </a:cubicBezTo>
                <a:cubicBezTo>
                  <a:pt x="2610" y="13030"/>
                  <a:pt x="2649" y="12991"/>
                  <a:pt x="2666" y="13003"/>
                </a:cubicBezTo>
                <a:cubicBezTo>
                  <a:pt x="2682" y="13016"/>
                  <a:pt x="2689" y="12953"/>
                  <a:pt x="2682" y="12864"/>
                </a:cubicBezTo>
                <a:cubicBezTo>
                  <a:pt x="2674" y="12756"/>
                  <a:pt x="2691" y="12679"/>
                  <a:pt x="2733" y="12627"/>
                </a:cubicBezTo>
                <a:cubicBezTo>
                  <a:pt x="2767" y="12585"/>
                  <a:pt x="2788" y="12527"/>
                  <a:pt x="2780" y="12498"/>
                </a:cubicBezTo>
                <a:cubicBezTo>
                  <a:pt x="2759" y="12421"/>
                  <a:pt x="2915" y="12170"/>
                  <a:pt x="2961" y="12205"/>
                </a:cubicBezTo>
                <a:cubicBezTo>
                  <a:pt x="2986" y="12224"/>
                  <a:pt x="2991" y="12209"/>
                  <a:pt x="2978" y="12165"/>
                </a:cubicBezTo>
                <a:cubicBezTo>
                  <a:pt x="2966" y="12127"/>
                  <a:pt x="2967" y="12083"/>
                  <a:pt x="2980" y="12066"/>
                </a:cubicBezTo>
                <a:cubicBezTo>
                  <a:pt x="2993" y="12050"/>
                  <a:pt x="3006" y="12013"/>
                  <a:pt x="3007" y="11984"/>
                </a:cubicBezTo>
                <a:cubicBezTo>
                  <a:pt x="3009" y="11929"/>
                  <a:pt x="3076" y="11728"/>
                  <a:pt x="3143" y="11574"/>
                </a:cubicBezTo>
                <a:cubicBezTo>
                  <a:pt x="3164" y="11525"/>
                  <a:pt x="3212" y="11408"/>
                  <a:pt x="3250" y="11313"/>
                </a:cubicBezTo>
                <a:cubicBezTo>
                  <a:pt x="3291" y="11208"/>
                  <a:pt x="3321" y="11160"/>
                  <a:pt x="3341" y="11169"/>
                </a:cubicBezTo>
                <a:close/>
                <a:moveTo>
                  <a:pt x="9278" y="13044"/>
                </a:moveTo>
                <a:cubicBezTo>
                  <a:pt x="9288" y="13047"/>
                  <a:pt x="9297" y="13054"/>
                  <a:pt x="9303" y="13066"/>
                </a:cubicBezTo>
                <a:cubicBezTo>
                  <a:pt x="9315" y="13089"/>
                  <a:pt x="9308" y="13119"/>
                  <a:pt x="9289" y="13133"/>
                </a:cubicBezTo>
                <a:cubicBezTo>
                  <a:pt x="9271" y="13147"/>
                  <a:pt x="9246" y="13141"/>
                  <a:pt x="9234" y="13118"/>
                </a:cubicBezTo>
                <a:cubicBezTo>
                  <a:pt x="9223" y="13094"/>
                  <a:pt x="9229" y="13064"/>
                  <a:pt x="9248" y="13049"/>
                </a:cubicBezTo>
                <a:cubicBezTo>
                  <a:pt x="9257" y="13042"/>
                  <a:pt x="9268" y="13041"/>
                  <a:pt x="9278" y="13044"/>
                </a:cubicBezTo>
                <a:close/>
                <a:moveTo>
                  <a:pt x="1081" y="13051"/>
                </a:moveTo>
                <a:cubicBezTo>
                  <a:pt x="1132" y="13050"/>
                  <a:pt x="1152" y="13089"/>
                  <a:pt x="1168" y="13191"/>
                </a:cubicBezTo>
                <a:cubicBezTo>
                  <a:pt x="1175" y="13234"/>
                  <a:pt x="1187" y="13297"/>
                  <a:pt x="1194" y="13331"/>
                </a:cubicBezTo>
                <a:cubicBezTo>
                  <a:pt x="1209" y="13407"/>
                  <a:pt x="1132" y="13449"/>
                  <a:pt x="1099" y="13382"/>
                </a:cubicBezTo>
                <a:cubicBezTo>
                  <a:pt x="1085" y="13355"/>
                  <a:pt x="1038" y="13339"/>
                  <a:pt x="995" y="13346"/>
                </a:cubicBezTo>
                <a:cubicBezTo>
                  <a:pt x="931" y="13357"/>
                  <a:pt x="918" y="13336"/>
                  <a:pt x="918" y="13228"/>
                </a:cubicBezTo>
                <a:cubicBezTo>
                  <a:pt x="918" y="13123"/>
                  <a:pt x="939" y="13091"/>
                  <a:pt x="1018" y="13065"/>
                </a:cubicBezTo>
                <a:cubicBezTo>
                  <a:pt x="1043" y="13056"/>
                  <a:pt x="1063" y="13051"/>
                  <a:pt x="1081" y="13051"/>
                </a:cubicBezTo>
                <a:close/>
                <a:moveTo>
                  <a:pt x="1403" y="13091"/>
                </a:moveTo>
                <a:cubicBezTo>
                  <a:pt x="1475" y="13091"/>
                  <a:pt x="1622" y="13422"/>
                  <a:pt x="1611" y="13559"/>
                </a:cubicBezTo>
                <a:cubicBezTo>
                  <a:pt x="1599" y="13706"/>
                  <a:pt x="1496" y="13727"/>
                  <a:pt x="1427" y="13597"/>
                </a:cubicBezTo>
                <a:cubicBezTo>
                  <a:pt x="1350" y="13452"/>
                  <a:pt x="1333" y="13091"/>
                  <a:pt x="1403" y="13091"/>
                </a:cubicBezTo>
                <a:close/>
                <a:moveTo>
                  <a:pt x="10298" y="13140"/>
                </a:moveTo>
                <a:cubicBezTo>
                  <a:pt x="10331" y="13136"/>
                  <a:pt x="10355" y="13177"/>
                  <a:pt x="10403" y="13292"/>
                </a:cubicBezTo>
                <a:cubicBezTo>
                  <a:pt x="10443" y="13390"/>
                  <a:pt x="10467" y="13470"/>
                  <a:pt x="10455" y="13470"/>
                </a:cubicBezTo>
                <a:cubicBezTo>
                  <a:pt x="10444" y="13470"/>
                  <a:pt x="10477" y="13539"/>
                  <a:pt x="10528" y="13623"/>
                </a:cubicBezTo>
                <a:cubicBezTo>
                  <a:pt x="10619" y="13771"/>
                  <a:pt x="10620" y="13778"/>
                  <a:pt x="10553" y="13822"/>
                </a:cubicBezTo>
                <a:cubicBezTo>
                  <a:pt x="10473" y="13875"/>
                  <a:pt x="10439" y="13848"/>
                  <a:pt x="10439" y="13732"/>
                </a:cubicBezTo>
                <a:cubicBezTo>
                  <a:pt x="10439" y="13687"/>
                  <a:pt x="10401" y="13620"/>
                  <a:pt x="10354" y="13583"/>
                </a:cubicBezTo>
                <a:cubicBezTo>
                  <a:pt x="10308" y="13545"/>
                  <a:pt x="10253" y="13445"/>
                  <a:pt x="10232" y="13359"/>
                </a:cubicBezTo>
                <a:cubicBezTo>
                  <a:pt x="10198" y="13222"/>
                  <a:pt x="10202" y="13196"/>
                  <a:pt x="10261" y="13157"/>
                </a:cubicBezTo>
                <a:cubicBezTo>
                  <a:pt x="10276" y="13147"/>
                  <a:pt x="10287" y="13141"/>
                  <a:pt x="10298" y="13140"/>
                </a:cubicBezTo>
                <a:close/>
                <a:moveTo>
                  <a:pt x="9170" y="13176"/>
                </a:moveTo>
                <a:cubicBezTo>
                  <a:pt x="9180" y="13179"/>
                  <a:pt x="9189" y="13187"/>
                  <a:pt x="9195" y="13198"/>
                </a:cubicBezTo>
                <a:cubicBezTo>
                  <a:pt x="9202" y="13212"/>
                  <a:pt x="9200" y="13228"/>
                  <a:pt x="9196" y="13242"/>
                </a:cubicBezTo>
                <a:cubicBezTo>
                  <a:pt x="9200" y="13243"/>
                  <a:pt x="9202" y="13242"/>
                  <a:pt x="9205" y="13243"/>
                </a:cubicBezTo>
                <a:cubicBezTo>
                  <a:pt x="9291" y="13271"/>
                  <a:pt x="9308" y="13303"/>
                  <a:pt x="9325" y="13488"/>
                </a:cubicBezTo>
                <a:cubicBezTo>
                  <a:pt x="9338" y="13620"/>
                  <a:pt x="9329" y="13728"/>
                  <a:pt x="9302" y="13774"/>
                </a:cubicBezTo>
                <a:cubicBezTo>
                  <a:pt x="9250" y="13861"/>
                  <a:pt x="9018" y="13889"/>
                  <a:pt x="8970" y="13814"/>
                </a:cubicBezTo>
                <a:cubicBezTo>
                  <a:pt x="8952" y="13785"/>
                  <a:pt x="8929" y="13704"/>
                  <a:pt x="8919" y="13636"/>
                </a:cubicBezTo>
                <a:cubicBezTo>
                  <a:pt x="8904" y="13532"/>
                  <a:pt x="8917" y="13500"/>
                  <a:pt x="9004" y="13445"/>
                </a:cubicBezTo>
                <a:cubicBezTo>
                  <a:pt x="9062" y="13408"/>
                  <a:pt x="9099" y="13358"/>
                  <a:pt x="9087" y="13335"/>
                </a:cubicBezTo>
                <a:cubicBezTo>
                  <a:pt x="9061" y="13282"/>
                  <a:pt x="9080" y="13245"/>
                  <a:pt x="9124" y="13236"/>
                </a:cubicBezTo>
                <a:cubicBezTo>
                  <a:pt x="9121" y="13216"/>
                  <a:pt x="9125" y="13195"/>
                  <a:pt x="9140" y="13183"/>
                </a:cubicBezTo>
                <a:cubicBezTo>
                  <a:pt x="9149" y="13176"/>
                  <a:pt x="9160" y="13173"/>
                  <a:pt x="9170" y="13176"/>
                </a:cubicBezTo>
                <a:close/>
                <a:moveTo>
                  <a:pt x="8281" y="13659"/>
                </a:moveTo>
                <a:cubicBezTo>
                  <a:pt x="8319" y="13661"/>
                  <a:pt x="8351" y="13701"/>
                  <a:pt x="8331" y="13742"/>
                </a:cubicBezTo>
                <a:cubicBezTo>
                  <a:pt x="8320" y="13764"/>
                  <a:pt x="8296" y="13783"/>
                  <a:pt x="8279" y="13783"/>
                </a:cubicBezTo>
                <a:cubicBezTo>
                  <a:pt x="8228" y="13783"/>
                  <a:pt x="8202" y="13703"/>
                  <a:pt x="8243" y="13672"/>
                </a:cubicBezTo>
                <a:cubicBezTo>
                  <a:pt x="8255" y="13663"/>
                  <a:pt x="8268" y="13659"/>
                  <a:pt x="8281" y="13659"/>
                </a:cubicBezTo>
                <a:close/>
                <a:moveTo>
                  <a:pt x="20573" y="13761"/>
                </a:moveTo>
                <a:cubicBezTo>
                  <a:pt x="20565" y="13759"/>
                  <a:pt x="20554" y="13762"/>
                  <a:pt x="20544" y="13765"/>
                </a:cubicBezTo>
                <a:cubicBezTo>
                  <a:pt x="20535" y="13771"/>
                  <a:pt x="20526" y="13775"/>
                  <a:pt x="20517" y="13783"/>
                </a:cubicBezTo>
                <a:cubicBezTo>
                  <a:pt x="20496" y="13800"/>
                  <a:pt x="20489" y="13809"/>
                  <a:pt x="20487" y="13815"/>
                </a:cubicBezTo>
                <a:cubicBezTo>
                  <a:pt x="20490" y="13817"/>
                  <a:pt x="20491" y="13819"/>
                  <a:pt x="20495" y="13821"/>
                </a:cubicBezTo>
                <a:cubicBezTo>
                  <a:pt x="20499" y="13823"/>
                  <a:pt x="20504" y="13825"/>
                  <a:pt x="20512" y="13825"/>
                </a:cubicBezTo>
                <a:cubicBezTo>
                  <a:pt x="20516" y="13826"/>
                  <a:pt x="20521" y="13826"/>
                  <a:pt x="20526" y="13826"/>
                </a:cubicBezTo>
                <a:cubicBezTo>
                  <a:pt x="20542" y="13826"/>
                  <a:pt x="20558" y="13823"/>
                  <a:pt x="20573" y="13815"/>
                </a:cubicBezTo>
                <a:cubicBezTo>
                  <a:pt x="20582" y="13808"/>
                  <a:pt x="20588" y="13795"/>
                  <a:pt x="20588" y="13783"/>
                </a:cubicBezTo>
                <a:cubicBezTo>
                  <a:pt x="20588" y="13771"/>
                  <a:pt x="20582" y="13764"/>
                  <a:pt x="20573" y="13761"/>
                </a:cubicBezTo>
                <a:close/>
                <a:moveTo>
                  <a:pt x="8008" y="14116"/>
                </a:moveTo>
                <a:cubicBezTo>
                  <a:pt x="8003" y="14120"/>
                  <a:pt x="8003" y="14128"/>
                  <a:pt x="8009" y="14140"/>
                </a:cubicBezTo>
                <a:cubicBezTo>
                  <a:pt x="8021" y="14164"/>
                  <a:pt x="8006" y="14198"/>
                  <a:pt x="7975" y="14212"/>
                </a:cubicBezTo>
                <a:cubicBezTo>
                  <a:pt x="7959" y="14220"/>
                  <a:pt x="7945" y="14231"/>
                  <a:pt x="7935" y="14244"/>
                </a:cubicBezTo>
                <a:cubicBezTo>
                  <a:pt x="7937" y="14269"/>
                  <a:pt x="7941" y="14293"/>
                  <a:pt x="7952" y="14289"/>
                </a:cubicBezTo>
                <a:cubicBezTo>
                  <a:pt x="7954" y="14287"/>
                  <a:pt x="7957" y="14286"/>
                  <a:pt x="7960" y="14283"/>
                </a:cubicBezTo>
                <a:cubicBezTo>
                  <a:pt x="7964" y="14280"/>
                  <a:pt x="7969" y="14278"/>
                  <a:pt x="7975" y="14271"/>
                </a:cubicBezTo>
                <a:cubicBezTo>
                  <a:pt x="8002" y="14243"/>
                  <a:pt x="8038" y="14232"/>
                  <a:pt x="8055" y="14246"/>
                </a:cubicBezTo>
                <a:cubicBezTo>
                  <a:pt x="8064" y="14252"/>
                  <a:pt x="8072" y="14251"/>
                  <a:pt x="8077" y="14244"/>
                </a:cubicBezTo>
                <a:cubicBezTo>
                  <a:pt x="8083" y="14237"/>
                  <a:pt x="8086" y="14225"/>
                  <a:pt x="8086" y="14208"/>
                </a:cubicBezTo>
                <a:cubicBezTo>
                  <a:pt x="8086" y="14179"/>
                  <a:pt x="8060" y="14144"/>
                  <a:pt x="8027" y="14119"/>
                </a:cubicBezTo>
                <a:cubicBezTo>
                  <a:pt x="8020" y="14117"/>
                  <a:pt x="8011" y="14114"/>
                  <a:pt x="8008" y="14116"/>
                </a:cubicBezTo>
                <a:close/>
                <a:moveTo>
                  <a:pt x="8145" y="14559"/>
                </a:moveTo>
                <a:cubicBezTo>
                  <a:pt x="8135" y="14571"/>
                  <a:pt x="8139" y="14601"/>
                  <a:pt x="8152" y="14627"/>
                </a:cubicBezTo>
                <a:cubicBezTo>
                  <a:pt x="8160" y="14645"/>
                  <a:pt x="8167" y="14657"/>
                  <a:pt x="8174" y="14665"/>
                </a:cubicBezTo>
                <a:cubicBezTo>
                  <a:pt x="8181" y="14672"/>
                  <a:pt x="8186" y="14675"/>
                  <a:pt x="8190" y="14673"/>
                </a:cubicBezTo>
                <a:cubicBezTo>
                  <a:pt x="8196" y="14669"/>
                  <a:pt x="8195" y="14646"/>
                  <a:pt x="8183" y="14606"/>
                </a:cubicBezTo>
                <a:cubicBezTo>
                  <a:pt x="8177" y="14587"/>
                  <a:pt x="8170" y="14573"/>
                  <a:pt x="8163" y="14565"/>
                </a:cubicBezTo>
                <a:cubicBezTo>
                  <a:pt x="8156" y="14556"/>
                  <a:pt x="8150" y="14553"/>
                  <a:pt x="8145" y="14559"/>
                </a:cubicBezTo>
                <a:close/>
                <a:moveTo>
                  <a:pt x="38" y="15211"/>
                </a:moveTo>
                <a:cubicBezTo>
                  <a:pt x="17" y="15211"/>
                  <a:pt x="0" y="15231"/>
                  <a:pt x="0" y="15255"/>
                </a:cubicBezTo>
                <a:cubicBezTo>
                  <a:pt x="0" y="15280"/>
                  <a:pt x="7" y="15300"/>
                  <a:pt x="16" y="15300"/>
                </a:cubicBezTo>
                <a:cubicBezTo>
                  <a:pt x="24" y="15300"/>
                  <a:pt x="42" y="15280"/>
                  <a:pt x="54" y="15255"/>
                </a:cubicBezTo>
                <a:cubicBezTo>
                  <a:pt x="66" y="15231"/>
                  <a:pt x="59" y="15211"/>
                  <a:pt x="38" y="15211"/>
                </a:cubicBezTo>
                <a:close/>
                <a:moveTo>
                  <a:pt x="7839" y="15237"/>
                </a:moveTo>
                <a:cubicBezTo>
                  <a:pt x="7825" y="15234"/>
                  <a:pt x="7817" y="15236"/>
                  <a:pt x="7815" y="15241"/>
                </a:cubicBezTo>
                <a:cubicBezTo>
                  <a:pt x="7813" y="15244"/>
                  <a:pt x="7817" y="15249"/>
                  <a:pt x="7818" y="15253"/>
                </a:cubicBezTo>
                <a:cubicBezTo>
                  <a:pt x="7819" y="15259"/>
                  <a:pt x="7818" y="15263"/>
                  <a:pt x="7825" y="15272"/>
                </a:cubicBezTo>
                <a:cubicBezTo>
                  <a:pt x="7826" y="15273"/>
                  <a:pt x="7828" y="15276"/>
                  <a:pt x="7829" y="15278"/>
                </a:cubicBezTo>
                <a:cubicBezTo>
                  <a:pt x="7839" y="15291"/>
                  <a:pt x="7852" y="15306"/>
                  <a:pt x="7872" y="15325"/>
                </a:cubicBezTo>
                <a:cubicBezTo>
                  <a:pt x="7873" y="15326"/>
                  <a:pt x="7873" y="15326"/>
                  <a:pt x="7874" y="15326"/>
                </a:cubicBezTo>
                <a:cubicBezTo>
                  <a:pt x="7886" y="15338"/>
                  <a:pt x="7895" y="15345"/>
                  <a:pt x="7906" y="15353"/>
                </a:cubicBezTo>
                <a:cubicBezTo>
                  <a:pt x="7911" y="15357"/>
                  <a:pt x="7917" y="15364"/>
                  <a:pt x="7921" y="15367"/>
                </a:cubicBezTo>
                <a:cubicBezTo>
                  <a:pt x="7922" y="15367"/>
                  <a:pt x="7923" y="15367"/>
                  <a:pt x="7924" y="15367"/>
                </a:cubicBezTo>
                <a:cubicBezTo>
                  <a:pt x="7938" y="15377"/>
                  <a:pt x="7950" y="15383"/>
                  <a:pt x="7960" y="15385"/>
                </a:cubicBezTo>
                <a:cubicBezTo>
                  <a:pt x="7978" y="15388"/>
                  <a:pt x="7988" y="15376"/>
                  <a:pt x="7990" y="15350"/>
                </a:cubicBezTo>
                <a:cubicBezTo>
                  <a:pt x="7988" y="15329"/>
                  <a:pt x="7949" y="15291"/>
                  <a:pt x="7901" y="15264"/>
                </a:cubicBezTo>
                <a:cubicBezTo>
                  <a:pt x="7875" y="15249"/>
                  <a:pt x="7854" y="15241"/>
                  <a:pt x="7839" y="15237"/>
                </a:cubicBezTo>
                <a:close/>
                <a:moveTo>
                  <a:pt x="9109" y="15393"/>
                </a:moveTo>
                <a:cubicBezTo>
                  <a:pt x="9084" y="15403"/>
                  <a:pt x="9066" y="15431"/>
                  <a:pt x="9057" y="15466"/>
                </a:cubicBezTo>
                <a:cubicBezTo>
                  <a:pt x="9047" y="15505"/>
                  <a:pt x="9052" y="15551"/>
                  <a:pt x="9072" y="15587"/>
                </a:cubicBezTo>
                <a:cubicBezTo>
                  <a:pt x="9090" y="15591"/>
                  <a:pt x="9117" y="15574"/>
                  <a:pt x="9147" y="15541"/>
                </a:cubicBezTo>
                <a:cubicBezTo>
                  <a:pt x="9173" y="15512"/>
                  <a:pt x="9187" y="15490"/>
                  <a:pt x="9191" y="15473"/>
                </a:cubicBezTo>
                <a:cubicBezTo>
                  <a:pt x="9191" y="15470"/>
                  <a:pt x="9191" y="15469"/>
                  <a:pt x="9192" y="15467"/>
                </a:cubicBezTo>
                <a:cubicBezTo>
                  <a:pt x="9193" y="15452"/>
                  <a:pt x="9186" y="15439"/>
                  <a:pt x="9170" y="15427"/>
                </a:cubicBezTo>
                <a:cubicBezTo>
                  <a:pt x="9148" y="15409"/>
                  <a:pt x="9123" y="15396"/>
                  <a:pt x="9109" y="15393"/>
                </a:cubicBezTo>
                <a:close/>
                <a:moveTo>
                  <a:pt x="4432" y="15613"/>
                </a:moveTo>
                <a:cubicBezTo>
                  <a:pt x="4484" y="15611"/>
                  <a:pt x="4531" y="15623"/>
                  <a:pt x="4550" y="15647"/>
                </a:cubicBezTo>
                <a:cubicBezTo>
                  <a:pt x="4565" y="15665"/>
                  <a:pt x="4589" y="15681"/>
                  <a:pt x="4602" y="15683"/>
                </a:cubicBezTo>
                <a:cubicBezTo>
                  <a:pt x="4615" y="15685"/>
                  <a:pt x="4650" y="15700"/>
                  <a:pt x="4680" y="15715"/>
                </a:cubicBezTo>
                <a:cubicBezTo>
                  <a:pt x="4709" y="15730"/>
                  <a:pt x="4782" y="15748"/>
                  <a:pt x="4841" y="15755"/>
                </a:cubicBezTo>
                <a:cubicBezTo>
                  <a:pt x="5028" y="15778"/>
                  <a:pt x="4942" y="15857"/>
                  <a:pt x="4715" y="15871"/>
                </a:cubicBezTo>
                <a:cubicBezTo>
                  <a:pt x="4596" y="15878"/>
                  <a:pt x="4507" y="15902"/>
                  <a:pt x="4518" y="15924"/>
                </a:cubicBezTo>
                <a:cubicBezTo>
                  <a:pt x="4529" y="15946"/>
                  <a:pt x="4500" y="15991"/>
                  <a:pt x="4455" y="16023"/>
                </a:cubicBezTo>
                <a:cubicBezTo>
                  <a:pt x="4381" y="16075"/>
                  <a:pt x="4404" y="16082"/>
                  <a:pt x="4671" y="16102"/>
                </a:cubicBezTo>
                <a:cubicBezTo>
                  <a:pt x="4834" y="16114"/>
                  <a:pt x="4972" y="16146"/>
                  <a:pt x="4977" y="16170"/>
                </a:cubicBezTo>
                <a:cubicBezTo>
                  <a:pt x="4982" y="16196"/>
                  <a:pt x="4835" y="16227"/>
                  <a:pt x="4626" y="16246"/>
                </a:cubicBezTo>
                <a:cubicBezTo>
                  <a:pt x="4428" y="16263"/>
                  <a:pt x="4230" y="16289"/>
                  <a:pt x="4186" y="16303"/>
                </a:cubicBezTo>
                <a:cubicBezTo>
                  <a:pt x="4095" y="16331"/>
                  <a:pt x="4041" y="16253"/>
                  <a:pt x="4100" y="16180"/>
                </a:cubicBezTo>
                <a:cubicBezTo>
                  <a:pt x="4122" y="16153"/>
                  <a:pt x="4139" y="16108"/>
                  <a:pt x="4138" y="16083"/>
                </a:cubicBezTo>
                <a:cubicBezTo>
                  <a:pt x="4137" y="16057"/>
                  <a:pt x="4104" y="16087"/>
                  <a:pt x="4063" y="16148"/>
                </a:cubicBezTo>
                <a:cubicBezTo>
                  <a:pt x="4022" y="16209"/>
                  <a:pt x="3977" y="16260"/>
                  <a:pt x="3964" y="16262"/>
                </a:cubicBezTo>
                <a:cubicBezTo>
                  <a:pt x="3911" y="16271"/>
                  <a:pt x="3744" y="16371"/>
                  <a:pt x="3744" y="16393"/>
                </a:cubicBezTo>
                <a:cubicBezTo>
                  <a:pt x="3744" y="16407"/>
                  <a:pt x="3785" y="16438"/>
                  <a:pt x="3836" y="16461"/>
                </a:cubicBezTo>
                <a:cubicBezTo>
                  <a:pt x="3967" y="16523"/>
                  <a:pt x="3919" y="16581"/>
                  <a:pt x="3683" y="16641"/>
                </a:cubicBezTo>
                <a:lnTo>
                  <a:pt x="3479" y="16693"/>
                </a:lnTo>
                <a:lnTo>
                  <a:pt x="3566" y="16776"/>
                </a:lnTo>
                <a:cubicBezTo>
                  <a:pt x="3652" y="16859"/>
                  <a:pt x="3652" y="16861"/>
                  <a:pt x="3579" y="16886"/>
                </a:cubicBezTo>
                <a:cubicBezTo>
                  <a:pt x="3527" y="16904"/>
                  <a:pt x="3494" y="16969"/>
                  <a:pt x="3471" y="17099"/>
                </a:cubicBezTo>
                <a:cubicBezTo>
                  <a:pt x="3451" y="17209"/>
                  <a:pt x="3420" y="17281"/>
                  <a:pt x="3393" y="17275"/>
                </a:cubicBezTo>
                <a:cubicBezTo>
                  <a:pt x="3369" y="17269"/>
                  <a:pt x="3347" y="17292"/>
                  <a:pt x="3347" y="17328"/>
                </a:cubicBezTo>
                <a:cubicBezTo>
                  <a:pt x="3347" y="17431"/>
                  <a:pt x="3290" y="17446"/>
                  <a:pt x="3227" y="17360"/>
                </a:cubicBezTo>
                <a:cubicBezTo>
                  <a:pt x="3188" y="17306"/>
                  <a:pt x="3181" y="17265"/>
                  <a:pt x="3206" y="17234"/>
                </a:cubicBezTo>
                <a:cubicBezTo>
                  <a:pt x="3247" y="17184"/>
                  <a:pt x="3212" y="17028"/>
                  <a:pt x="3168" y="17062"/>
                </a:cubicBezTo>
                <a:cubicBezTo>
                  <a:pt x="3126" y="17094"/>
                  <a:pt x="3078" y="16996"/>
                  <a:pt x="3027" y="16778"/>
                </a:cubicBezTo>
                <a:cubicBezTo>
                  <a:pt x="2965" y="16507"/>
                  <a:pt x="3029" y="16437"/>
                  <a:pt x="3127" y="16668"/>
                </a:cubicBezTo>
                <a:cubicBezTo>
                  <a:pt x="3168" y="16762"/>
                  <a:pt x="3202" y="16823"/>
                  <a:pt x="3202" y="16803"/>
                </a:cubicBezTo>
                <a:cubicBezTo>
                  <a:pt x="3203" y="16783"/>
                  <a:pt x="3187" y="16725"/>
                  <a:pt x="3165" y="16676"/>
                </a:cubicBezTo>
                <a:cubicBezTo>
                  <a:pt x="3144" y="16627"/>
                  <a:pt x="3135" y="16556"/>
                  <a:pt x="3147" y="16517"/>
                </a:cubicBezTo>
                <a:cubicBezTo>
                  <a:pt x="3166" y="16457"/>
                  <a:pt x="3183" y="16461"/>
                  <a:pt x="3256" y="16546"/>
                </a:cubicBezTo>
                <a:lnTo>
                  <a:pt x="3342" y="16647"/>
                </a:lnTo>
                <a:lnTo>
                  <a:pt x="3402" y="16531"/>
                </a:lnTo>
                <a:cubicBezTo>
                  <a:pt x="3451" y="16439"/>
                  <a:pt x="3455" y="16401"/>
                  <a:pt x="3420" y="16350"/>
                </a:cubicBezTo>
                <a:cubicBezTo>
                  <a:pt x="3373" y="16279"/>
                  <a:pt x="3404" y="16175"/>
                  <a:pt x="3460" y="16218"/>
                </a:cubicBezTo>
                <a:cubicBezTo>
                  <a:pt x="3479" y="16233"/>
                  <a:pt x="3518" y="16221"/>
                  <a:pt x="3547" y="16191"/>
                </a:cubicBezTo>
                <a:cubicBezTo>
                  <a:pt x="3576" y="16162"/>
                  <a:pt x="3599" y="16155"/>
                  <a:pt x="3600" y="16176"/>
                </a:cubicBezTo>
                <a:cubicBezTo>
                  <a:pt x="3601" y="16197"/>
                  <a:pt x="3619" y="16179"/>
                  <a:pt x="3639" y="16136"/>
                </a:cubicBezTo>
                <a:cubicBezTo>
                  <a:pt x="3660" y="16092"/>
                  <a:pt x="3690" y="16067"/>
                  <a:pt x="3707" y="16080"/>
                </a:cubicBezTo>
                <a:cubicBezTo>
                  <a:pt x="3723" y="16093"/>
                  <a:pt x="3746" y="16072"/>
                  <a:pt x="3757" y="16034"/>
                </a:cubicBezTo>
                <a:cubicBezTo>
                  <a:pt x="3774" y="15980"/>
                  <a:pt x="3795" y="15976"/>
                  <a:pt x="3851" y="16013"/>
                </a:cubicBezTo>
                <a:cubicBezTo>
                  <a:pt x="3908" y="16051"/>
                  <a:pt x="3937" y="16043"/>
                  <a:pt x="3998" y="15967"/>
                </a:cubicBezTo>
                <a:cubicBezTo>
                  <a:pt x="4053" y="15899"/>
                  <a:pt x="4099" y="15880"/>
                  <a:pt x="4165" y="15900"/>
                </a:cubicBezTo>
                <a:cubicBezTo>
                  <a:pt x="4248" y="15926"/>
                  <a:pt x="4255" y="15919"/>
                  <a:pt x="4239" y="15814"/>
                </a:cubicBezTo>
                <a:cubicBezTo>
                  <a:pt x="4227" y="15733"/>
                  <a:pt x="4241" y="15685"/>
                  <a:pt x="4286" y="15655"/>
                </a:cubicBezTo>
                <a:cubicBezTo>
                  <a:pt x="4325" y="15629"/>
                  <a:pt x="4381" y="15615"/>
                  <a:pt x="4432" y="15613"/>
                </a:cubicBezTo>
                <a:close/>
                <a:moveTo>
                  <a:pt x="1312" y="15800"/>
                </a:moveTo>
                <a:cubicBezTo>
                  <a:pt x="1304" y="15801"/>
                  <a:pt x="1297" y="15802"/>
                  <a:pt x="1290" y="15806"/>
                </a:cubicBezTo>
                <a:cubicBezTo>
                  <a:pt x="1267" y="15817"/>
                  <a:pt x="1273" y="15823"/>
                  <a:pt x="1295" y="15828"/>
                </a:cubicBezTo>
                <a:cubicBezTo>
                  <a:pt x="1295" y="15828"/>
                  <a:pt x="1296" y="15828"/>
                  <a:pt x="1296" y="15828"/>
                </a:cubicBezTo>
                <a:cubicBezTo>
                  <a:pt x="1346" y="15828"/>
                  <a:pt x="1366" y="15818"/>
                  <a:pt x="1341" y="15806"/>
                </a:cubicBezTo>
                <a:cubicBezTo>
                  <a:pt x="1333" y="15802"/>
                  <a:pt x="1322" y="15801"/>
                  <a:pt x="1312" y="15800"/>
                </a:cubicBezTo>
                <a:close/>
                <a:moveTo>
                  <a:pt x="6173" y="15877"/>
                </a:moveTo>
                <a:cubicBezTo>
                  <a:pt x="6413" y="15843"/>
                  <a:pt x="6792" y="16307"/>
                  <a:pt x="6639" y="16446"/>
                </a:cubicBezTo>
                <a:cubicBezTo>
                  <a:pt x="6564" y="16514"/>
                  <a:pt x="6443" y="16448"/>
                  <a:pt x="6443" y="16340"/>
                </a:cubicBezTo>
                <a:cubicBezTo>
                  <a:pt x="6443" y="16274"/>
                  <a:pt x="6438" y="16273"/>
                  <a:pt x="6378" y="16340"/>
                </a:cubicBezTo>
                <a:cubicBezTo>
                  <a:pt x="6342" y="16380"/>
                  <a:pt x="6238" y="16419"/>
                  <a:pt x="6147" y="16427"/>
                </a:cubicBezTo>
                <a:cubicBezTo>
                  <a:pt x="6055" y="16434"/>
                  <a:pt x="5968" y="16455"/>
                  <a:pt x="5953" y="16473"/>
                </a:cubicBezTo>
                <a:cubicBezTo>
                  <a:pt x="5915" y="16520"/>
                  <a:pt x="5839" y="16512"/>
                  <a:pt x="5812" y="16457"/>
                </a:cubicBezTo>
                <a:cubicBezTo>
                  <a:pt x="5799" y="16431"/>
                  <a:pt x="5799" y="16340"/>
                  <a:pt x="5812" y="16255"/>
                </a:cubicBezTo>
                <a:cubicBezTo>
                  <a:pt x="5836" y="16094"/>
                  <a:pt x="6024" y="15898"/>
                  <a:pt x="6173" y="15877"/>
                </a:cubicBezTo>
                <a:close/>
                <a:moveTo>
                  <a:pt x="7054" y="15929"/>
                </a:moveTo>
                <a:cubicBezTo>
                  <a:pt x="7032" y="15935"/>
                  <a:pt x="7021" y="15953"/>
                  <a:pt x="7023" y="15977"/>
                </a:cubicBezTo>
                <a:cubicBezTo>
                  <a:pt x="7023" y="15983"/>
                  <a:pt x="7023" y="15989"/>
                  <a:pt x="7025" y="15995"/>
                </a:cubicBezTo>
                <a:cubicBezTo>
                  <a:pt x="7029" y="16006"/>
                  <a:pt x="7034" y="16017"/>
                  <a:pt x="7043" y="16028"/>
                </a:cubicBezTo>
                <a:cubicBezTo>
                  <a:pt x="7060" y="16049"/>
                  <a:pt x="7068" y="16058"/>
                  <a:pt x="7073" y="16053"/>
                </a:cubicBezTo>
                <a:cubicBezTo>
                  <a:pt x="7078" y="16048"/>
                  <a:pt x="7079" y="16030"/>
                  <a:pt x="7079" y="15992"/>
                </a:cubicBezTo>
                <a:cubicBezTo>
                  <a:pt x="7079" y="15959"/>
                  <a:pt x="7068" y="15935"/>
                  <a:pt x="7054" y="15929"/>
                </a:cubicBezTo>
                <a:close/>
                <a:moveTo>
                  <a:pt x="8999" y="15931"/>
                </a:moveTo>
                <a:cubicBezTo>
                  <a:pt x="8982" y="15931"/>
                  <a:pt x="8966" y="15934"/>
                  <a:pt x="8954" y="15941"/>
                </a:cubicBezTo>
                <a:cubicBezTo>
                  <a:pt x="8929" y="15953"/>
                  <a:pt x="8949" y="15963"/>
                  <a:pt x="8999" y="15963"/>
                </a:cubicBezTo>
                <a:cubicBezTo>
                  <a:pt x="9048" y="15963"/>
                  <a:pt x="9068" y="15953"/>
                  <a:pt x="9043" y="15941"/>
                </a:cubicBezTo>
                <a:cubicBezTo>
                  <a:pt x="9031" y="15934"/>
                  <a:pt x="9015" y="15931"/>
                  <a:pt x="8999" y="15931"/>
                </a:cubicBezTo>
                <a:close/>
                <a:moveTo>
                  <a:pt x="9521" y="15981"/>
                </a:moveTo>
                <a:cubicBezTo>
                  <a:pt x="9502" y="15983"/>
                  <a:pt x="9484" y="15988"/>
                  <a:pt x="9470" y="16000"/>
                </a:cubicBezTo>
                <a:cubicBezTo>
                  <a:pt x="9468" y="16002"/>
                  <a:pt x="9467" y="16005"/>
                  <a:pt x="9465" y="16007"/>
                </a:cubicBezTo>
                <a:cubicBezTo>
                  <a:pt x="9453" y="16020"/>
                  <a:pt x="9443" y="16036"/>
                  <a:pt x="9437" y="16059"/>
                </a:cubicBezTo>
                <a:cubicBezTo>
                  <a:pt x="9429" y="16087"/>
                  <a:pt x="9428" y="16099"/>
                  <a:pt x="9433" y="16101"/>
                </a:cubicBezTo>
                <a:cubicBezTo>
                  <a:pt x="9439" y="16101"/>
                  <a:pt x="9453" y="16091"/>
                  <a:pt x="9477" y="16066"/>
                </a:cubicBezTo>
                <a:cubicBezTo>
                  <a:pt x="9546" y="15995"/>
                  <a:pt x="9616" y="16034"/>
                  <a:pt x="9587" y="16127"/>
                </a:cubicBezTo>
                <a:cubicBezTo>
                  <a:pt x="9583" y="16140"/>
                  <a:pt x="9582" y="16151"/>
                  <a:pt x="9584" y="16159"/>
                </a:cubicBezTo>
                <a:cubicBezTo>
                  <a:pt x="9589" y="16184"/>
                  <a:pt x="9625" y="16190"/>
                  <a:pt x="9706" y="16187"/>
                </a:cubicBezTo>
                <a:cubicBezTo>
                  <a:pt x="9784" y="16184"/>
                  <a:pt x="9813" y="16173"/>
                  <a:pt x="9772" y="16161"/>
                </a:cubicBezTo>
                <a:cubicBezTo>
                  <a:pt x="9733" y="16149"/>
                  <a:pt x="9671" y="16098"/>
                  <a:pt x="9634" y="16051"/>
                </a:cubicBezTo>
                <a:cubicBezTo>
                  <a:pt x="9598" y="16003"/>
                  <a:pt x="9557" y="15981"/>
                  <a:pt x="9521" y="15981"/>
                </a:cubicBezTo>
                <a:close/>
                <a:moveTo>
                  <a:pt x="10977" y="16065"/>
                </a:moveTo>
                <a:cubicBezTo>
                  <a:pt x="10962" y="16065"/>
                  <a:pt x="10947" y="16068"/>
                  <a:pt x="10935" y="16073"/>
                </a:cubicBezTo>
                <a:cubicBezTo>
                  <a:pt x="10925" y="16078"/>
                  <a:pt x="10926" y="16082"/>
                  <a:pt x="10925" y="16085"/>
                </a:cubicBezTo>
                <a:cubicBezTo>
                  <a:pt x="10928" y="16092"/>
                  <a:pt x="10947" y="16097"/>
                  <a:pt x="10979" y="16097"/>
                </a:cubicBezTo>
                <a:cubicBezTo>
                  <a:pt x="10990" y="16097"/>
                  <a:pt x="10993" y="16095"/>
                  <a:pt x="11001" y="16094"/>
                </a:cubicBezTo>
                <a:cubicBezTo>
                  <a:pt x="11009" y="16090"/>
                  <a:pt x="11010" y="16083"/>
                  <a:pt x="11005" y="16076"/>
                </a:cubicBezTo>
                <a:cubicBezTo>
                  <a:pt x="10999" y="16069"/>
                  <a:pt x="10988" y="16065"/>
                  <a:pt x="10977" y="16065"/>
                </a:cubicBezTo>
                <a:close/>
                <a:moveTo>
                  <a:pt x="16517" y="16197"/>
                </a:moveTo>
                <a:cubicBezTo>
                  <a:pt x="16484" y="16197"/>
                  <a:pt x="16450" y="16200"/>
                  <a:pt x="16422" y="16205"/>
                </a:cubicBezTo>
                <a:cubicBezTo>
                  <a:pt x="16368" y="16215"/>
                  <a:pt x="16404" y="16224"/>
                  <a:pt x="16503" y="16225"/>
                </a:cubicBezTo>
                <a:cubicBezTo>
                  <a:pt x="16602" y="16225"/>
                  <a:pt x="16647" y="16216"/>
                  <a:pt x="16603" y="16205"/>
                </a:cubicBezTo>
                <a:cubicBezTo>
                  <a:pt x="16581" y="16200"/>
                  <a:pt x="16549" y="16197"/>
                  <a:pt x="16517" y="16197"/>
                </a:cubicBezTo>
                <a:close/>
                <a:moveTo>
                  <a:pt x="10708" y="16212"/>
                </a:moveTo>
                <a:cubicBezTo>
                  <a:pt x="10663" y="16209"/>
                  <a:pt x="10632" y="16224"/>
                  <a:pt x="10654" y="16258"/>
                </a:cubicBezTo>
                <a:cubicBezTo>
                  <a:pt x="10654" y="16258"/>
                  <a:pt x="10654" y="16259"/>
                  <a:pt x="10654" y="16260"/>
                </a:cubicBezTo>
                <a:cubicBezTo>
                  <a:pt x="10672" y="16286"/>
                  <a:pt x="10731" y="16311"/>
                  <a:pt x="10786" y="16317"/>
                </a:cubicBezTo>
                <a:cubicBezTo>
                  <a:pt x="10825" y="16321"/>
                  <a:pt x="10846" y="16320"/>
                  <a:pt x="10854" y="16314"/>
                </a:cubicBezTo>
                <a:cubicBezTo>
                  <a:pt x="10858" y="16307"/>
                  <a:pt x="10855" y="16294"/>
                  <a:pt x="10846" y="16279"/>
                </a:cubicBezTo>
                <a:cubicBezTo>
                  <a:pt x="10844" y="16276"/>
                  <a:pt x="10842" y="16274"/>
                  <a:pt x="10840" y="16271"/>
                </a:cubicBezTo>
                <a:cubicBezTo>
                  <a:pt x="10811" y="16236"/>
                  <a:pt x="10753" y="16215"/>
                  <a:pt x="10708" y="16212"/>
                </a:cubicBezTo>
                <a:close/>
                <a:moveTo>
                  <a:pt x="11660" y="16243"/>
                </a:moveTo>
                <a:cubicBezTo>
                  <a:pt x="11647" y="16242"/>
                  <a:pt x="11633" y="16245"/>
                  <a:pt x="11620" y="16251"/>
                </a:cubicBezTo>
                <a:cubicBezTo>
                  <a:pt x="11592" y="16265"/>
                  <a:pt x="11600" y="16275"/>
                  <a:pt x="11642" y="16278"/>
                </a:cubicBezTo>
                <a:cubicBezTo>
                  <a:pt x="11680" y="16280"/>
                  <a:pt x="11701" y="16270"/>
                  <a:pt x="11689" y="16255"/>
                </a:cubicBezTo>
                <a:cubicBezTo>
                  <a:pt x="11683" y="16248"/>
                  <a:pt x="11672" y="16243"/>
                  <a:pt x="11660" y="16243"/>
                </a:cubicBezTo>
                <a:close/>
                <a:moveTo>
                  <a:pt x="18422" y="16329"/>
                </a:moveTo>
                <a:cubicBezTo>
                  <a:pt x="18397" y="16329"/>
                  <a:pt x="18405" y="16350"/>
                  <a:pt x="18450" y="16392"/>
                </a:cubicBezTo>
                <a:cubicBezTo>
                  <a:pt x="18488" y="16428"/>
                  <a:pt x="18502" y="16458"/>
                  <a:pt x="18482" y="16459"/>
                </a:cubicBezTo>
                <a:cubicBezTo>
                  <a:pt x="18464" y="16460"/>
                  <a:pt x="18487" y="16486"/>
                  <a:pt x="18531" y="16514"/>
                </a:cubicBezTo>
                <a:cubicBezTo>
                  <a:pt x="18546" y="16521"/>
                  <a:pt x="18556" y="16526"/>
                  <a:pt x="18567" y="16534"/>
                </a:cubicBezTo>
                <a:cubicBezTo>
                  <a:pt x="18611" y="16558"/>
                  <a:pt x="18659" y="16578"/>
                  <a:pt x="18687" y="16581"/>
                </a:cubicBezTo>
                <a:cubicBezTo>
                  <a:pt x="18698" y="16582"/>
                  <a:pt x="18709" y="16582"/>
                  <a:pt x="18716" y="16580"/>
                </a:cubicBezTo>
                <a:cubicBezTo>
                  <a:pt x="18773" y="16562"/>
                  <a:pt x="18700" y="16464"/>
                  <a:pt x="18563" y="16382"/>
                </a:cubicBezTo>
                <a:cubicBezTo>
                  <a:pt x="18494" y="16348"/>
                  <a:pt x="18444" y="16329"/>
                  <a:pt x="18422" y="16329"/>
                </a:cubicBezTo>
                <a:close/>
                <a:moveTo>
                  <a:pt x="7489" y="16372"/>
                </a:moveTo>
                <a:cubicBezTo>
                  <a:pt x="7486" y="16372"/>
                  <a:pt x="7485" y="16373"/>
                  <a:pt x="7483" y="16374"/>
                </a:cubicBezTo>
                <a:cubicBezTo>
                  <a:pt x="7472" y="16375"/>
                  <a:pt x="7467" y="16380"/>
                  <a:pt x="7472" y="16389"/>
                </a:cubicBezTo>
                <a:cubicBezTo>
                  <a:pt x="7478" y="16400"/>
                  <a:pt x="7495" y="16414"/>
                  <a:pt x="7523" y="16434"/>
                </a:cubicBezTo>
                <a:cubicBezTo>
                  <a:pt x="7567" y="16464"/>
                  <a:pt x="7599" y="16480"/>
                  <a:pt x="7623" y="16488"/>
                </a:cubicBezTo>
                <a:cubicBezTo>
                  <a:pt x="7622" y="16481"/>
                  <a:pt x="7615" y="16467"/>
                  <a:pt x="7596" y="16438"/>
                </a:cubicBezTo>
                <a:cubicBezTo>
                  <a:pt x="7576" y="16408"/>
                  <a:pt x="7543" y="16388"/>
                  <a:pt x="7514" y="16379"/>
                </a:cubicBezTo>
                <a:cubicBezTo>
                  <a:pt x="7506" y="16377"/>
                  <a:pt x="7496" y="16372"/>
                  <a:pt x="7490" y="16372"/>
                </a:cubicBezTo>
                <a:cubicBezTo>
                  <a:pt x="7490" y="16372"/>
                  <a:pt x="7489" y="16372"/>
                  <a:pt x="7489" y="16372"/>
                </a:cubicBezTo>
                <a:close/>
                <a:moveTo>
                  <a:pt x="11097" y="16389"/>
                </a:moveTo>
                <a:cubicBezTo>
                  <a:pt x="11075" y="16393"/>
                  <a:pt x="11063" y="16405"/>
                  <a:pt x="11072" y="16422"/>
                </a:cubicBezTo>
                <a:cubicBezTo>
                  <a:pt x="11078" y="16434"/>
                  <a:pt x="11084" y="16437"/>
                  <a:pt x="11090" y="16443"/>
                </a:cubicBezTo>
                <a:cubicBezTo>
                  <a:pt x="11095" y="16446"/>
                  <a:pt x="11105" y="16455"/>
                  <a:pt x="11108" y="16456"/>
                </a:cubicBezTo>
                <a:cubicBezTo>
                  <a:pt x="11116" y="16453"/>
                  <a:pt x="11127" y="16441"/>
                  <a:pt x="11136" y="16424"/>
                </a:cubicBezTo>
                <a:cubicBezTo>
                  <a:pt x="11138" y="16420"/>
                  <a:pt x="11137" y="16416"/>
                  <a:pt x="11136" y="16413"/>
                </a:cubicBezTo>
                <a:cubicBezTo>
                  <a:pt x="11136" y="16412"/>
                  <a:pt x="11136" y="16411"/>
                  <a:pt x="11136" y="16410"/>
                </a:cubicBezTo>
                <a:cubicBezTo>
                  <a:pt x="11132" y="16400"/>
                  <a:pt x="11116" y="16394"/>
                  <a:pt x="11097" y="16389"/>
                </a:cubicBezTo>
                <a:close/>
                <a:moveTo>
                  <a:pt x="12109" y="16396"/>
                </a:moveTo>
                <a:cubicBezTo>
                  <a:pt x="12099" y="16400"/>
                  <a:pt x="12089" y="16411"/>
                  <a:pt x="12085" y="16427"/>
                </a:cubicBezTo>
                <a:cubicBezTo>
                  <a:pt x="12077" y="16457"/>
                  <a:pt x="12041" y="16482"/>
                  <a:pt x="12004" y="16482"/>
                </a:cubicBezTo>
                <a:cubicBezTo>
                  <a:pt x="11993" y="16482"/>
                  <a:pt x="11982" y="16488"/>
                  <a:pt x="11972" y="16492"/>
                </a:cubicBezTo>
                <a:cubicBezTo>
                  <a:pt x="11965" y="16495"/>
                  <a:pt x="11957" y="16495"/>
                  <a:pt x="11952" y="16500"/>
                </a:cubicBezTo>
                <a:cubicBezTo>
                  <a:pt x="11951" y="16501"/>
                  <a:pt x="11951" y="16500"/>
                  <a:pt x="11950" y="16500"/>
                </a:cubicBezTo>
                <a:cubicBezTo>
                  <a:pt x="11950" y="16501"/>
                  <a:pt x="11949" y="16502"/>
                  <a:pt x="11948" y="16503"/>
                </a:cubicBezTo>
                <a:cubicBezTo>
                  <a:pt x="11938" y="16515"/>
                  <a:pt x="11933" y="16530"/>
                  <a:pt x="11933" y="16546"/>
                </a:cubicBezTo>
                <a:cubicBezTo>
                  <a:pt x="11933" y="16550"/>
                  <a:pt x="11935" y="16553"/>
                  <a:pt x="11936" y="16556"/>
                </a:cubicBezTo>
                <a:cubicBezTo>
                  <a:pt x="11987" y="16600"/>
                  <a:pt x="12224" y="16634"/>
                  <a:pt x="12684" y="16666"/>
                </a:cubicBezTo>
                <a:cubicBezTo>
                  <a:pt x="12855" y="16678"/>
                  <a:pt x="13078" y="16702"/>
                  <a:pt x="13221" y="16721"/>
                </a:cubicBezTo>
                <a:cubicBezTo>
                  <a:pt x="13236" y="16722"/>
                  <a:pt x="13244" y="16722"/>
                  <a:pt x="13259" y="16723"/>
                </a:cubicBezTo>
                <a:cubicBezTo>
                  <a:pt x="13262" y="16724"/>
                  <a:pt x="13266" y="16724"/>
                  <a:pt x="13269" y="16725"/>
                </a:cubicBezTo>
                <a:cubicBezTo>
                  <a:pt x="13274" y="16725"/>
                  <a:pt x="13277" y="16725"/>
                  <a:pt x="13282" y="16726"/>
                </a:cubicBezTo>
                <a:cubicBezTo>
                  <a:pt x="13680" y="16783"/>
                  <a:pt x="13774" y="16779"/>
                  <a:pt x="13774" y="16704"/>
                </a:cubicBezTo>
                <a:cubicBezTo>
                  <a:pt x="13774" y="16666"/>
                  <a:pt x="13740" y="16629"/>
                  <a:pt x="13698" y="16619"/>
                </a:cubicBezTo>
                <a:cubicBezTo>
                  <a:pt x="13602" y="16595"/>
                  <a:pt x="12434" y="16447"/>
                  <a:pt x="12292" y="16441"/>
                </a:cubicBezTo>
                <a:cubicBezTo>
                  <a:pt x="12233" y="16438"/>
                  <a:pt x="12166" y="16421"/>
                  <a:pt x="12143" y="16403"/>
                </a:cubicBezTo>
                <a:cubicBezTo>
                  <a:pt x="12131" y="16394"/>
                  <a:pt x="12119" y="16392"/>
                  <a:pt x="12109" y="16396"/>
                </a:cubicBezTo>
                <a:close/>
                <a:moveTo>
                  <a:pt x="19098" y="16531"/>
                </a:moveTo>
                <a:cubicBezTo>
                  <a:pt x="19062" y="16551"/>
                  <a:pt x="19037" y="16573"/>
                  <a:pt x="19024" y="16594"/>
                </a:cubicBezTo>
                <a:cubicBezTo>
                  <a:pt x="19046" y="16596"/>
                  <a:pt x="19080" y="16578"/>
                  <a:pt x="19094" y="16549"/>
                </a:cubicBezTo>
                <a:cubicBezTo>
                  <a:pt x="19099" y="16540"/>
                  <a:pt x="19100" y="16535"/>
                  <a:pt x="19098" y="16531"/>
                </a:cubicBezTo>
                <a:close/>
                <a:moveTo>
                  <a:pt x="11756" y="16753"/>
                </a:moveTo>
                <a:cubicBezTo>
                  <a:pt x="11752" y="16755"/>
                  <a:pt x="11746" y="16760"/>
                  <a:pt x="11740" y="16766"/>
                </a:cubicBezTo>
                <a:cubicBezTo>
                  <a:pt x="11729" y="16780"/>
                  <a:pt x="11715" y="16803"/>
                  <a:pt x="11702" y="16831"/>
                </a:cubicBezTo>
                <a:cubicBezTo>
                  <a:pt x="11681" y="16875"/>
                  <a:pt x="11671" y="16895"/>
                  <a:pt x="11672" y="16900"/>
                </a:cubicBezTo>
                <a:cubicBezTo>
                  <a:pt x="11673" y="16900"/>
                  <a:pt x="11674" y="16898"/>
                  <a:pt x="11675" y="16897"/>
                </a:cubicBezTo>
                <a:cubicBezTo>
                  <a:pt x="11680" y="16896"/>
                  <a:pt x="11692" y="16884"/>
                  <a:pt x="11719" y="16851"/>
                </a:cubicBezTo>
                <a:cubicBezTo>
                  <a:pt x="11755" y="16809"/>
                  <a:pt x="11776" y="16764"/>
                  <a:pt x="11766" y="16753"/>
                </a:cubicBezTo>
                <a:cubicBezTo>
                  <a:pt x="11764" y="16750"/>
                  <a:pt x="11761" y="16750"/>
                  <a:pt x="11756" y="16753"/>
                </a:cubicBezTo>
                <a:close/>
                <a:moveTo>
                  <a:pt x="13926" y="16778"/>
                </a:moveTo>
                <a:cubicBezTo>
                  <a:pt x="13914" y="16777"/>
                  <a:pt x="13900" y="16781"/>
                  <a:pt x="13887" y="16787"/>
                </a:cubicBezTo>
                <a:cubicBezTo>
                  <a:pt x="13858" y="16802"/>
                  <a:pt x="13866" y="16812"/>
                  <a:pt x="13908" y="16814"/>
                </a:cubicBezTo>
                <a:cubicBezTo>
                  <a:pt x="13946" y="16816"/>
                  <a:pt x="13969" y="16805"/>
                  <a:pt x="13957" y="16790"/>
                </a:cubicBezTo>
                <a:cubicBezTo>
                  <a:pt x="13951" y="16783"/>
                  <a:pt x="13939" y="16778"/>
                  <a:pt x="13926" y="16778"/>
                </a:cubicBezTo>
                <a:close/>
                <a:moveTo>
                  <a:pt x="14361" y="16867"/>
                </a:moveTo>
                <a:cubicBezTo>
                  <a:pt x="14345" y="16867"/>
                  <a:pt x="14330" y="16870"/>
                  <a:pt x="14317" y="16877"/>
                </a:cubicBezTo>
                <a:cubicBezTo>
                  <a:pt x="14292" y="16889"/>
                  <a:pt x="14312" y="16900"/>
                  <a:pt x="14361" y="16900"/>
                </a:cubicBezTo>
                <a:cubicBezTo>
                  <a:pt x="14411" y="16900"/>
                  <a:pt x="14432" y="16889"/>
                  <a:pt x="14407" y="16877"/>
                </a:cubicBezTo>
                <a:cubicBezTo>
                  <a:pt x="14395" y="16870"/>
                  <a:pt x="14377" y="16867"/>
                  <a:pt x="14361" y="16867"/>
                </a:cubicBezTo>
                <a:close/>
                <a:moveTo>
                  <a:pt x="15871" y="16867"/>
                </a:moveTo>
                <a:cubicBezTo>
                  <a:pt x="15858" y="16866"/>
                  <a:pt x="15843" y="16870"/>
                  <a:pt x="15830" y="16877"/>
                </a:cubicBezTo>
                <a:cubicBezTo>
                  <a:pt x="15802" y="16891"/>
                  <a:pt x="15811" y="16901"/>
                  <a:pt x="15853" y="16903"/>
                </a:cubicBezTo>
                <a:cubicBezTo>
                  <a:pt x="15891" y="16905"/>
                  <a:pt x="15912" y="16894"/>
                  <a:pt x="15900" y="16879"/>
                </a:cubicBezTo>
                <a:cubicBezTo>
                  <a:pt x="15894" y="16872"/>
                  <a:pt x="15883" y="16867"/>
                  <a:pt x="15871" y="16867"/>
                </a:cubicBezTo>
                <a:close/>
                <a:moveTo>
                  <a:pt x="13297" y="16870"/>
                </a:moveTo>
                <a:cubicBezTo>
                  <a:pt x="13283" y="16871"/>
                  <a:pt x="13268" y="16871"/>
                  <a:pt x="13256" y="16875"/>
                </a:cubicBezTo>
                <a:cubicBezTo>
                  <a:pt x="13225" y="16885"/>
                  <a:pt x="13242" y="16893"/>
                  <a:pt x="13286" y="16896"/>
                </a:cubicBezTo>
                <a:cubicBezTo>
                  <a:pt x="13351" y="16896"/>
                  <a:pt x="13378" y="16887"/>
                  <a:pt x="13344" y="16877"/>
                </a:cubicBezTo>
                <a:cubicBezTo>
                  <a:pt x="13331" y="16872"/>
                  <a:pt x="13314" y="16871"/>
                  <a:pt x="13297" y="16870"/>
                </a:cubicBezTo>
                <a:close/>
                <a:moveTo>
                  <a:pt x="13602" y="16911"/>
                </a:moveTo>
                <a:cubicBezTo>
                  <a:pt x="13582" y="16911"/>
                  <a:pt x="13561" y="16914"/>
                  <a:pt x="13543" y="16920"/>
                </a:cubicBezTo>
                <a:cubicBezTo>
                  <a:pt x="13508" y="16931"/>
                  <a:pt x="13529" y="16941"/>
                  <a:pt x="13588" y="16942"/>
                </a:cubicBezTo>
                <a:cubicBezTo>
                  <a:pt x="13648" y="16943"/>
                  <a:pt x="13676" y="16933"/>
                  <a:pt x="13651" y="16921"/>
                </a:cubicBezTo>
                <a:cubicBezTo>
                  <a:pt x="13639" y="16915"/>
                  <a:pt x="13621" y="16912"/>
                  <a:pt x="13602" y="16911"/>
                </a:cubicBezTo>
                <a:close/>
                <a:moveTo>
                  <a:pt x="15292" y="16911"/>
                </a:moveTo>
                <a:cubicBezTo>
                  <a:pt x="15266" y="16911"/>
                  <a:pt x="15239" y="16914"/>
                  <a:pt x="15217" y="16920"/>
                </a:cubicBezTo>
                <a:cubicBezTo>
                  <a:pt x="15172" y="16930"/>
                  <a:pt x="15201" y="16939"/>
                  <a:pt x="15280" y="16939"/>
                </a:cubicBezTo>
                <a:cubicBezTo>
                  <a:pt x="15359" y="16940"/>
                  <a:pt x="15395" y="16931"/>
                  <a:pt x="15361" y="16920"/>
                </a:cubicBezTo>
                <a:cubicBezTo>
                  <a:pt x="15344" y="16914"/>
                  <a:pt x="15318" y="16911"/>
                  <a:pt x="15292" y="16911"/>
                </a:cubicBezTo>
                <a:close/>
                <a:moveTo>
                  <a:pt x="15002" y="16913"/>
                </a:moveTo>
                <a:cubicBezTo>
                  <a:pt x="14999" y="16913"/>
                  <a:pt x="14985" y="16927"/>
                  <a:pt x="14959" y="16957"/>
                </a:cubicBezTo>
                <a:cubicBezTo>
                  <a:pt x="14923" y="16998"/>
                  <a:pt x="14904" y="17053"/>
                  <a:pt x="14917" y="17080"/>
                </a:cubicBezTo>
                <a:cubicBezTo>
                  <a:pt x="14918" y="17081"/>
                  <a:pt x="14920" y="17083"/>
                  <a:pt x="14920" y="17084"/>
                </a:cubicBezTo>
                <a:cubicBezTo>
                  <a:pt x="14954" y="17107"/>
                  <a:pt x="14981" y="17122"/>
                  <a:pt x="15000" y="17126"/>
                </a:cubicBezTo>
                <a:cubicBezTo>
                  <a:pt x="15009" y="17119"/>
                  <a:pt x="15003" y="17105"/>
                  <a:pt x="14981" y="17077"/>
                </a:cubicBezTo>
                <a:cubicBezTo>
                  <a:pt x="14949" y="17037"/>
                  <a:pt x="14949" y="17008"/>
                  <a:pt x="14981" y="16954"/>
                </a:cubicBezTo>
                <a:cubicBezTo>
                  <a:pt x="14998" y="16926"/>
                  <a:pt x="15006" y="16912"/>
                  <a:pt x="15002" y="16913"/>
                </a:cubicBezTo>
                <a:close/>
                <a:moveTo>
                  <a:pt x="16065" y="16914"/>
                </a:moveTo>
                <a:cubicBezTo>
                  <a:pt x="16052" y="16915"/>
                  <a:pt x="16038" y="16916"/>
                  <a:pt x="16027" y="16920"/>
                </a:cubicBezTo>
                <a:cubicBezTo>
                  <a:pt x="15993" y="16931"/>
                  <a:pt x="16013" y="16941"/>
                  <a:pt x="16068" y="16942"/>
                </a:cubicBezTo>
                <a:cubicBezTo>
                  <a:pt x="16103" y="16940"/>
                  <a:pt x="16120" y="16932"/>
                  <a:pt x="16099" y="16921"/>
                </a:cubicBezTo>
                <a:cubicBezTo>
                  <a:pt x="16090" y="16916"/>
                  <a:pt x="16077" y="16915"/>
                  <a:pt x="16065" y="16914"/>
                </a:cubicBezTo>
                <a:close/>
                <a:moveTo>
                  <a:pt x="15513" y="16956"/>
                </a:moveTo>
                <a:lnTo>
                  <a:pt x="15424" y="16960"/>
                </a:lnTo>
                <a:lnTo>
                  <a:pt x="15513" y="16996"/>
                </a:lnTo>
                <a:cubicBezTo>
                  <a:pt x="15541" y="17007"/>
                  <a:pt x="15564" y="17010"/>
                  <a:pt x="15592" y="17017"/>
                </a:cubicBezTo>
                <a:cubicBezTo>
                  <a:pt x="15598" y="17019"/>
                  <a:pt x="15617" y="17023"/>
                  <a:pt x="15621" y="17024"/>
                </a:cubicBezTo>
                <a:cubicBezTo>
                  <a:pt x="15651" y="17033"/>
                  <a:pt x="15658" y="17033"/>
                  <a:pt x="15669" y="17034"/>
                </a:cubicBezTo>
                <a:cubicBezTo>
                  <a:pt x="15676" y="17034"/>
                  <a:pt x="15681" y="17034"/>
                  <a:pt x="15684" y="17032"/>
                </a:cubicBezTo>
                <a:cubicBezTo>
                  <a:pt x="15683" y="17027"/>
                  <a:pt x="15669" y="17011"/>
                  <a:pt x="15648" y="16991"/>
                </a:cubicBezTo>
                <a:cubicBezTo>
                  <a:pt x="15616" y="16970"/>
                  <a:pt x="15559" y="16954"/>
                  <a:pt x="15513" y="16956"/>
                </a:cubicBezTo>
                <a:close/>
                <a:moveTo>
                  <a:pt x="13858" y="16957"/>
                </a:moveTo>
                <a:cubicBezTo>
                  <a:pt x="13841" y="16957"/>
                  <a:pt x="13825" y="16959"/>
                  <a:pt x="13813" y="16966"/>
                </a:cubicBezTo>
                <a:cubicBezTo>
                  <a:pt x="13788" y="16978"/>
                  <a:pt x="13808" y="16988"/>
                  <a:pt x="13858" y="16988"/>
                </a:cubicBezTo>
                <a:cubicBezTo>
                  <a:pt x="13907" y="16988"/>
                  <a:pt x="13927" y="16978"/>
                  <a:pt x="13903" y="16966"/>
                </a:cubicBezTo>
                <a:cubicBezTo>
                  <a:pt x="13890" y="16959"/>
                  <a:pt x="13874" y="16957"/>
                  <a:pt x="13858" y="16957"/>
                </a:cubicBezTo>
                <a:close/>
                <a:moveTo>
                  <a:pt x="18686" y="16966"/>
                </a:moveTo>
                <a:cubicBezTo>
                  <a:pt x="18648" y="16970"/>
                  <a:pt x="18622" y="16983"/>
                  <a:pt x="18629" y="17000"/>
                </a:cubicBezTo>
                <a:cubicBezTo>
                  <a:pt x="18641" y="17023"/>
                  <a:pt x="18659" y="17034"/>
                  <a:pt x="18677" y="17037"/>
                </a:cubicBezTo>
                <a:cubicBezTo>
                  <a:pt x="18688" y="17036"/>
                  <a:pt x="18701" y="17032"/>
                  <a:pt x="18716" y="17023"/>
                </a:cubicBezTo>
                <a:cubicBezTo>
                  <a:pt x="18721" y="17018"/>
                  <a:pt x="18727" y="17012"/>
                  <a:pt x="18731" y="17005"/>
                </a:cubicBezTo>
                <a:cubicBezTo>
                  <a:pt x="18739" y="16987"/>
                  <a:pt x="18718" y="16971"/>
                  <a:pt x="18686" y="16966"/>
                </a:cubicBezTo>
                <a:close/>
                <a:moveTo>
                  <a:pt x="15806" y="17059"/>
                </a:moveTo>
                <a:cubicBezTo>
                  <a:pt x="15795" y="17059"/>
                  <a:pt x="15787" y="17060"/>
                  <a:pt x="15782" y="17062"/>
                </a:cubicBezTo>
                <a:cubicBezTo>
                  <a:pt x="15806" y="17080"/>
                  <a:pt x="15836" y="17097"/>
                  <a:pt x="15873" y="17112"/>
                </a:cubicBezTo>
                <a:cubicBezTo>
                  <a:pt x="15894" y="17118"/>
                  <a:pt x="15913" y="17126"/>
                  <a:pt x="15936" y="17131"/>
                </a:cubicBezTo>
                <a:cubicBezTo>
                  <a:pt x="16124" y="17177"/>
                  <a:pt x="16152" y="17177"/>
                  <a:pt x="16090" y="17134"/>
                </a:cubicBezTo>
                <a:cubicBezTo>
                  <a:pt x="16065" y="17117"/>
                  <a:pt x="16009" y="17100"/>
                  <a:pt x="15952" y="17085"/>
                </a:cubicBezTo>
                <a:cubicBezTo>
                  <a:pt x="15951" y="17085"/>
                  <a:pt x="15951" y="17085"/>
                  <a:pt x="15950" y="17085"/>
                </a:cubicBezTo>
                <a:cubicBezTo>
                  <a:pt x="15925" y="17085"/>
                  <a:pt x="15893" y="17076"/>
                  <a:pt x="15862" y="17066"/>
                </a:cubicBezTo>
                <a:cubicBezTo>
                  <a:pt x="15841" y="17063"/>
                  <a:pt x="15819" y="17059"/>
                  <a:pt x="15806" y="17059"/>
                </a:cubicBezTo>
                <a:close/>
                <a:moveTo>
                  <a:pt x="14291" y="17076"/>
                </a:moveTo>
                <a:cubicBezTo>
                  <a:pt x="14283" y="17078"/>
                  <a:pt x="14276" y="17081"/>
                  <a:pt x="14271" y="17085"/>
                </a:cubicBezTo>
                <a:cubicBezTo>
                  <a:pt x="14267" y="17090"/>
                  <a:pt x="14265" y="17096"/>
                  <a:pt x="14266" y="17102"/>
                </a:cubicBezTo>
                <a:cubicBezTo>
                  <a:pt x="14266" y="17108"/>
                  <a:pt x="14262" y="17115"/>
                  <a:pt x="14255" y="17123"/>
                </a:cubicBezTo>
                <a:cubicBezTo>
                  <a:pt x="14248" y="17131"/>
                  <a:pt x="14237" y="17139"/>
                  <a:pt x="14224" y="17147"/>
                </a:cubicBezTo>
                <a:cubicBezTo>
                  <a:pt x="14198" y="17162"/>
                  <a:pt x="14163" y="17177"/>
                  <a:pt x="14122" y="17188"/>
                </a:cubicBezTo>
                <a:cubicBezTo>
                  <a:pt x="14120" y="17189"/>
                  <a:pt x="14119" y="17189"/>
                  <a:pt x="14117" y="17190"/>
                </a:cubicBezTo>
                <a:cubicBezTo>
                  <a:pt x="14117" y="17190"/>
                  <a:pt x="14117" y="17191"/>
                  <a:pt x="14116" y="17191"/>
                </a:cubicBezTo>
                <a:cubicBezTo>
                  <a:pt x="14071" y="17204"/>
                  <a:pt x="14042" y="17216"/>
                  <a:pt x="14020" y="17230"/>
                </a:cubicBezTo>
                <a:cubicBezTo>
                  <a:pt x="14002" y="17242"/>
                  <a:pt x="13987" y="17255"/>
                  <a:pt x="13981" y="17271"/>
                </a:cubicBezTo>
                <a:cubicBezTo>
                  <a:pt x="13980" y="17277"/>
                  <a:pt x="13978" y="17285"/>
                  <a:pt x="13980" y="17292"/>
                </a:cubicBezTo>
                <a:cubicBezTo>
                  <a:pt x="13985" y="17307"/>
                  <a:pt x="13984" y="17319"/>
                  <a:pt x="13981" y="17332"/>
                </a:cubicBezTo>
                <a:cubicBezTo>
                  <a:pt x="13988" y="17361"/>
                  <a:pt x="14000" y="17373"/>
                  <a:pt x="14021" y="17351"/>
                </a:cubicBezTo>
                <a:cubicBezTo>
                  <a:pt x="14043" y="17329"/>
                  <a:pt x="14148" y="17282"/>
                  <a:pt x="14254" y="17248"/>
                </a:cubicBezTo>
                <a:cubicBezTo>
                  <a:pt x="14364" y="17214"/>
                  <a:pt x="14430" y="17179"/>
                  <a:pt x="14451" y="17148"/>
                </a:cubicBezTo>
                <a:cubicBezTo>
                  <a:pt x="14451" y="17148"/>
                  <a:pt x="14452" y="17147"/>
                  <a:pt x="14452" y="17147"/>
                </a:cubicBezTo>
                <a:cubicBezTo>
                  <a:pt x="14456" y="17141"/>
                  <a:pt x="14455" y="17136"/>
                  <a:pt x="14455" y="17131"/>
                </a:cubicBezTo>
                <a:cubicBezTo>
                  <a:pt x="14455" y="17129"/>
                  <a:pt x="14457" y="17127"/>
                  <a:pt x="14457" y="17124"/>
                </a:cubicBezTo>
                <a:cubicBezTo>
                  <a:pt x="14456" y="17124"/>
                  <a:pt x="14457" y="17123"/>
                  <a:pt x="14457" y="17123"/>
                </a:cubicBezTo>
                <a:cubicBezTo>
                  <a:pt x="14456" y="17122"/>
                  <a:pt x="14455" y="17122"/>
                  <a:pt x="14454" y="17120"/>
                </a:cubicBezTo>
                <a:cubicBezTo>
                  <a:pt x="14452" y="17115"/>
                  <a:pt x="14450" y="17110"/>
                  <a:pt x="14444" y="17105"/>
                </a:cubicBezTo>
                <a:cubicBezTo>
                  <a:pt x="14430" y="17093"/>
                  <a:pt x="14403" y="17083"/>
                  <a:pt x="14366" y="17076"/>
                </a:cubicBezTo>
                <a:cubicBezTo>
                  <a:pt x="14335" y="17070"/>
                  <a:pt x="14309" y="17071"/>
                  <a:pt x="14291" y="17076"/>
                </a:cubicBezTo>
                <a:close/>
                <a:moveTo>
                  <a:pt x="18706" y="17110"/>
                </a:moveTo>
                <a:cubicBezTo>
                  <a:pt x="18698" y="17111"/>
                  <a:pt x="18686" y="17119"/>
                  <a:pt x="18676" y="17124"/>
                </a:cubicBezTo>
                <a:cubicBezTo>
                  <a:pt x="18667" y="17129"/>
                  <a:pt x="18660" y="17129"/>
                  <a:pt x="18650" y="17137"/>
                </a:cubicBezTo>
                <a:cubicBezTo>
                  <a:pt x="18624" y="17157"/>
                  <a:pt x="18607" y="17193"/>
                  <a:pt x="18598" y="17230"/>
                </a:cubicBezTo>
                <a:cubicBezTo>
                  <a:pt x="18619" y="17269"/>
                  <a:pt x="18650" y="17269"/>
                  <a:pt x="18704" y="17229"/>
                </a:cubicBezTo>
                <a:cubicBezTo>
                  <a:pt x="18731" y="17185"/>
                  <a:pt x="18740" y="17148"/>
                  <a:pt x="18732" y="17127"/>
                </a:cubicBezTo>
                <a:cubicBezTo>
                  <a:pt x="18730" y="17124"/>
                  <a:pt x="18728" y="17122"/>
                  <a:pt x="18726" y="17120"/>
                </a:cubicBezTo>
                <a:cubicBezTo>
                  <a:pt x="18723" y="17117"/>
                  <a:pt x="18719" y="17115"/>
                  <a:pt x="18715" y="17113"/>
                </a:cubicBezTo>
                <a:cubicBezTo>
                  <a:pt x="18712" y="17112"/>
                  <a:pt x="18710" y="17111"/>
                  <a:pt x="18706" y="17110"/>
                </a:cubicBezTo>
                <a:close/>
                <a:moveTo>
                  <a:pt x="19219" y="17131"/>
                </a:moveTo>
                <a:cubicBezTo>
                  <a:pt x="19216" y="17135"/>
                  <a:pt x="19215" y="17138"/>
                  <a:pt x="19211" y="17143"/>
                </a:cubicBezTo>
                <a:cubicBezTo>
                  <a:pt x="19122" y="17241"/>
                  <a:pt x="19122" y="17245"/>
                  <a:pt x="19188" y="17187"/>
                </a:cubicBezTo>
                <a:cubicBezTo>
                  <a:pt x="19188" y="17186"/>
                  <a:pt x="19189" y="17185"/>
                  <a:pt x="19190" y="17184"/>
                </a:cubicBezTo>
                <a:cubicBezTo>
                  <a:pt x="19211" y="17150"/>
                  <a:pt x="19220" y="17135"/>
                  <a:pt x="19219" y="17131"/>
                </a:cubicBezTo>
                <a:close/>
                <a:moveTo>
                  <a:pt x="14607" y="17134"/>
                </a:moveTo>
                <a:cubicBezTo>
                  <a:pt x="14551" y="17136"/>
                  <a:pt x="14524" y="17139"/>
                  <a:pt x="14519" y="17144"/>
                </a:cubicBezTo>
                <a:cubicBezTo>
                  <a:pt x="14516" y="17149"/>
                  <a:pt x="14536" y="17158"/>
                  <a:pt x="14578" y="17175"/>
                </a:cubicBezTo>
                <a:cubicBezTo>
                  <a:pt x="14627" y="17194"/>
                  <a:pt x="14671" y="17213"/>
                  <a:pt x="14674" y="17215"/>
                </a:cubicBezTo>
                <a:cubicBezTo>
                  <a:pt x="14678" y="17217"/>
                  <a:pt x="14691" y="17199"/>
                  <a:pt x="14704" y="17175"/>
                </a:cubicBezTo>
                <a:cubicBezTo>
                  <a:pt x="14707" y="17168"/>
                  <a:pt x="14707" y="17162"/>
                  <a:pt x="14704" y="17156"/>
                </a:cubicBezTo>
                <a:cubicBezTo>
                  <a:pt x="14701" y="17151"/>
                  <a:pt x="14695" y="17147"/>
                  <a:pt x="14687" y="17144"/>
                </a:cubicBezTo>
                <a:cubicBezTo>
                  <a:pt x="14670" y="17137"/>
                  <a:pt x="14643" y="17133"/>
                  <a:pt x="14607" y="17134"/>
                </a:cubicBezTo>
                <a:close/>
                <a:moveTo>
                  <a:pt x="15314" y="17136"/>
                </a:moveTo>
                <a:cubicBezTo>
                  <a:pt x="15276" y="17134"/>
                  <a:pt x="15245" y="17137"/>
                  <a:pt x="15225" y="17144"/>
                </a:cubicBezTo>
                <a:cubicBezTo>
                  <a:pt x="15221" y="17145"/>
                  <a:pt x="15219" y="17148"/>
                  <a:pt x="15216" y="17149"/>
                </a:cubicBezTo>
                <a:cubicBezTo>
                  <a:pt x="15209" y="17153"/>
                  <a:pt x="15203" y="17155"/>
                  <a:pt x="15200" y="17159"/>
                </a:cubicBezTo>
                <a:cubicBezTo>
                  <a:pt x="15191" y="17171"/>
                  <a:pt x="15192" y="17187"/>
                  <a:pt x="15205" y="17207"/>
                </a:cubicBezTo>
                <a:cubicBezTo>
                  <a:pt x="15214" y="17220"/>
                  <a:pt x="15229" y="17235"/>
                  <a:pt x="15248" y="17251"/>
                </a:cubicBezTo>
                <a:cubicBezTo>
                  <a:pt x="15255" y="17257"/>
                  <a:pt x="15269" y="17265"/>
                  <a:pt x="15278" y="17272"/>
                </a:cubicBezTo>
                <a:cubicBezTo>
                  <a:pt x="15300" y="17288"/>
                  <a:pt x="15321" y="17305"/>
                  <a:pt x="15353" y="17324"/>
                </a:cubicBezTo>
                <a:cubicBezTo>
                  <a:pt x="15481" y="17399"/>
                  <a:pt x="15487" y="17411"/>
                  <a:pt x="15428" y="17464"/>
                </a:cubicBezTo>
                <a:cubicBezTo>
                  <a:pt x="15427" y="17465"/>
                  <a:pt x="15427" y="17466"/>
                  <a:pt x="15426" y="17467"/>
                </a:cubicBezTo>
                <a:cubicBezTo>
                  <a:pt x="15410" y="17482"/>
                  <a:pt x="15396" y="17499"/>
                  <a:pt x="15385" y="17516"/>
                </a:cubicBezTo>
                <a:cubicBezTo>
                  <a:pt x="15385" y="17516"/>
                  <a:pt x="15385" y="17517"/>
                  <a:pt x="15384" y="17517"/>
                </a:cubicBezTo>
                <a:cubicBezTo>
                  <a:pt x="15374" y="17534"/>
                  <a:pt x="15368" y="17550"/>
                  <a:pt x="15369" y="17560"/>
                </a:cubicBezTo>
                <a:cubicBezTo>
                  <a:pt x="15369" y="17566"/>
                  <a:pt x="15367" y="17572"/>
                  <a:pt x="15363" y="17577"/>
                </a:cubicBezTo>
                <a:cubicBezTo>
                  <a:pt x="15352" y="17592"/>
                  <a:pt x="15324" y="17605"/>
                  <a:pt x="15290" y="17610"/>
                </a:cubicBezTo>
                <a:cubicBezTo>
                  <a:pt x="15260" y="17615"/>
                  <a:pt x="15232" y="17639"/>
                  <a:pt x="15208" y="17669"/>
                </a:cubicBezTo>
                <a:cubicBezTo>
                  <a:pt x="15215" y="17690"/>
                  <a:pt x="15209" y="17717"/>
                  <a:pt x="15190" y="17732"/>
                </a:cubicBezTo>
                <a:cubicBezTo>
                  <a:pt x="15170" y="17747"/>
                  <a:pt x="15154" y="17780"/>
                  <a:pt x="15154" y="17804"/>
                </a:cubicBezTo>
                <a:cubicBezTo>
                  <a:pt x="15154" y="17829"/>
                  <a:pt x="15170" y="17836"/>
                  <a:pt x="15190" y="17821"/>
                </a:cubicBezTo>
                <a:cubicBezTo>
                  <a:pt x="15210" y="17805"/>
                  <a:pt x="15235" y="17822"/>
                  <a:pt x="15246" y="17858"/>
                </a:cubicBezTo>
                <a:cubicBezTo>
                  <a:pt x="15256" y="17889"/>
                  <a:pt x="15289" y="17920"/>
                  <a:pt x="15324" y="17938"/>
                </a:cubicBezTo>
                <a:cubicBezTo>
                  <a:pt x="15337" y="17943"/>
                  <a:pt x="15348" y="17948"/>
                  <a:pt x="15357" y="17954"/>
                </a:cubicBezTo>
                <a:cubicBezTo>
                  <a:pt x="15392" y="17968"/>
                  <a:pt x="15401" y="17985"/>
                  <a:pt x="15388" y="18013"/>
                </a:cubicBezTo>
                <a:cubicBezTo>
                  <a:pt x="15387" y="18017"/>
                  <a:pt x="15384" y="18019"/>
                  <a:pt x="15382" y="18023"/>
                </a:cubicBezTo>
                <a:cubicBezTo>
                  <a:pt x="15379" y="18027"/>
                  <a:pt x="15379" y="18031"/>
                  <a:pt x="15375" y="18037"/>
                </a:cubicBezTo>
                <a:cubicBezTo>
                  <a:pt x="15341" y="18088"/>
                  <a:pt x="15346" y="18104"/>
                  <a:pt x="15408" y="18124"/>
                </a:cubicBezTo>
                <a:cubicBezTo>
                  <a:pt x="15460" y="18141"/>
                  <a:pt x="15475" y="18169"/>
                  <a:pt x="15455" y="18209"/>
                </a:cubicBezTo>
                <a:cubicBezTo>
                  <a:pt x="15406" y="18307"/>
                  <a:pt x="15410" y="18371"/>
                  <a:pt x="15465" y="18397"/>
                </a:cubicBezTo>
                <a:cubicBezTo>
                  <a:pt x="15486" y="18407"/>
                  <a:pt x="15498" y="18428"/>
                  <a:pt x="15498" y="18449"/>
                </a:cubicBezTo>
                <a:cubicBezTo>
                  <a:pt x="15498" y="18449"/>
                  <a:pt x="15498" y="18450"/>
                  <a:pt x="15498" y="18450"/>
                </a:cubicBezTo>
                <a:cubicBezTo>
                  <a:pt x="15498" y="18451"/>
                  <a:pt x="15498" y="18451"/>
                  <a:pt x="15498" y="18452"/>
                </a:cubicBezTo>
                <a:cubicBezTo>
                  <a:pt x="15498" y="18454"/>
                  <a:pt x="15497" y="18456"/>
                  <a:pt x="15497" y="18459"/>
                </a:cubicBezTo>
                <a:cubicBezTo>
                  <a:pt x="15496" y="18463"/>
                  <a:pt x="15496" y="18467"/>
                  <a:pt x="15494" y="18471"/>
                </a:cubicBezTo>
                <a:cubicBezTo>
                  <a:pt x="15484" y="18493"/>
                  <a:pt x="15497" y="18502"/>
                  <a:pt x="15520" y="18505"/>
                </a:cubicBezTo>
                <a:cubicBezTo>
                  <a:pt x="15529" y="18503"/>
                  <a:pt x="15533" y="18505"/>
                  <a:pt x="15546" y="18500"/>
                </a:cubicBezTo>
                <a:cubicBezTo>
                  <a:pt x="15601" y="18483"/>
                  <a:pt x="15633" y="18498"/>
                  <a:pt x="15651" y="18551"/>
                </a:cubicBezTo>
                <a:cubicBezTo>
                  <a:pt x="15664" y="18592"/>
                  <a:pt x="15708" y="18680"/>
                  <a:pt x="15747" y="18744"/>
                </a:cubicBezTo>
                <a:cubicBezTo>
                  <a:pt x="15764" y="18772"/>
                  <a:pt x="15781" y="18795"/>
                  <a:pt x="15795" y="18812"/>
                </a:cubicBezTo>
                <a:cubicBezTo>
                  <a:pt x="15813" y="18829"/>
                  <a:pt x="15827" y="18836"/>
                  <a:pt x="15834" y="18836"/>
                </a:cubicBezTo>
                <a:cubicBezTo>
                  <a:pt x="15836" y="18823"/>
                  <a:pt x="15829" y="18798"/>
                  <a:pt x="15811" y="18771"/>
                </a:cubicBezTo>
                <a:cubicBezTo>
                  <a:pt x="15751" y="18679"/>
                  <a:pt x="15721" y="18435"/>
                  <a:pt x="15765" y="18402"/>
                </a:cubicBezTo>
                <a:cubicBezTo>
                  <a:pt x="15767" y="18400"/>
                  <a:pt x="15768" y="18397"/>
                  <a:pt x="15770" y="18395"/>
                </a:cubicBezTo>
                <a:cubicBezTo>
                  <a:pt x="15777" y="18388"/>
                  <a:pt x="15781" y="18375"/>
                  <a:pt x="15784" y="18361"/>
                </a:cubicBezTo>
                <a:cubicBezTo>
                  <a:pt x="15789" y="18338"/>
                  <a:pt x="15789" y="18310"/>
                  <a:pt x="15782" y="18283"/>
                </a:cubicBezTo>
                <a:cubicBezTo>
                  <a:pt x="15769" y="18232"/>
                  <a:pt x="15787" y="18146"/>
                  <a:pt x="15825" y="18076"/>
                </a:cubicBezTo>
                <a:cubicBezTo>
                  <a:pt x="15851" y="18027"/>
                  <a:pt x="15871" y="17953"/>
                  <a:pt x="15884" y="17885"/>
                </a:cubicBezTo>
                <a:cubicBezTo>
                  <a:pt x="15888" y="17856"/>
                  <a:pt x="15895" y="17826"/>
                  <a:pt x="15894" y="17801"/>
                </a:cubicBezTo>
                <a:cubicBezTo>
                  <a:pt x="15893" y="17741"/>
                  <a:pt x="15888" y="17705"/>
                  <a:pt x="15875" y="17679"/>
                </a:cubicBezTo>
                <a:cubicBezTo>
                  <a:pt x="15857" y="17656"/>
                  <a:pt x="15826" y="17639"/>
                  <a:pt x="15772" y="17617"/>
                </a:cubicBezTo>
                <a:cubicBezTo>
                  <a:pt x="15731" y="17601"/>
                  <a:pt x="15698" y="17584"/>
                  <a:pt x="15669" y="17567"/>
                </a:cubicBezTo>
                <a:cubicBezTo>
                  <a:pt x="15635" y="17550"/>
                  <a:pt x="15607" y="17534"/>
                  <a:pt x="15593" y="17520"/>
                </a:cubicBezTo>
                <a:cubicBezTo>
                  <a:pt x="15569" y="17495"/>
                  <a:pt x="15559" y="17475"/>
                  <a:pt x="15561" y="17460"/>
                </a:cubicBezTo>
                <a:cubicBezTo>
                  <a:pt x="15561" y="17458"/>
                  <a:pt x="15563" y="17457"/>
                  <a:pt x="15564" y="17454"/>
                </a:cubicBezTo>
                <a:cubicBezTo>
                  <a:pt x="15566" y="17449"/>
                  <a:pt x="15570" y="17444"/>
                  <a:pt x="15576" y="17441"/>
                </a:cubicBezTo>
                <a:cubicBezTo>
                  <a:pt x="15580" y="17439"/>
                  <a:pt x="15582" y="17438"/>
                  <a:pt x="15587" y="17436"/>
                </a:cubicBezTo>
                <a:cubicBezTo>
                  <a:pt x="15590" y="17435"/>
                  <a:pt x="15596" y="17434"/>
                  <a:pt x="15600" y="17434"/>
                </a:cubicBezTo>
                <a:cubicBezTo>
                  <a:pt x="15618" y="17430"/>
                  <a:pt x="15643" y="17431"/>
                  <a:pt x="15675" y="17435"/>
                </a:cubicBezTo>
                <a:cubicBezTo>
                  <a:pt x="15679" y="17435"/>
                  <a:pt x="15683" y="17436"/>
                  <a:pt x="15686" y="17436"/>
                </a:cubicBezTo>
                <a:cubicBezTo>
                  <a:pt x="15719" y="17442"/>
                  <a:pt x="15757" y="17451"/>
                  <a:pt x="15802" y="17466"/>
                </a:cubicBezTo>
                <a:cubicBezTo>
                  <a:pt x="15808" y="17467"/>
                  <a:pt x="15811" y="17467"/>
                  <a:pt x="15817" y="17468"/>
                </a:cubicBezTo>
                <a:cubicBezTo>
                  <a:pt x="15959" y="17514"/>
                  <a:pt x="16013" y="17522"/>
                  <a:pt x="16041" y="17498"/>
                </a:cubicBezTo>
                <a:cubicBezTo>
                  <a:pt x="16031" y="17480"/>
                  <a:pt x="16037" y="17444"/>
                  <a:pt x="16058" y="17413"/>
                </a:cubicBezTo>
                <a:cubicBezTo>
                  <a:pt x="16066" y="17402"/>
                  <a:pt x="16068" y="17394"/>
                  <a:pt x="16072" y="17386"/>
                </a:cubicBezTo>
                <a:cubicBezTo>
                  <a:pt x="16056" y="17349"/>
                  <a:pt x="15995" y="17315"/>
                  <a:pt x="15885" y="17275"/>
                </a:cubicBezTo>
                <a:cubicBezTo>
                  <a:pt x="15837" y="17259"/>
                  <a:pt x="15788" y="17244"/>
                  <a:pt x="15713" y="17221"/>
                </a:cubicBezTo>
                <a:cubicBezTo>
                  <a:pt x="15667" y="17206"/>
                  <a:pt x="15626" y="17194"/>
                  <a:pt x="15584" y="17183"/>
                </a:cubicBezTo>
                <a:cubicBezTo>
                  <a:pt x="15572" y="17180"/>
                  <a:pt x="15558" y="17176"/>
                  <a:pt x="15546" y="17173"/>
                </a:cubicBezTo>
                <a:cubicBezTo>
                  <a:pt x="15544" y="17173"/>
                  <a:pt x="15543" y="17172"/>
                  <a:pt x="15542" y="17172"/>
                </a:cubicBezTo>
                <a:cubicBezTo>
                  <a:pt x="15514" y="17165"/>
                  <a:pt x="15491" y="17161"/>
                  <a:pt x="15466" y="17156"/>
                </a:cubicBezTo>
                <a:cubicBezTo>
                  <a:pt x="15419" y="17147"/>
                  <a:pt x="15374" y="17139"/>
                  <a:pt x="15338" y="17137"/>
                </a:cubicBezTo>
                <a:cubicBezTo>
                  <a:pt x="15330" y="17136"/>
                  <a:pt x="15321" y="17136"/>
                  <a:pt x="15314" y="17136"/>
                </a:cubicBezTo>
                <a:close/>
                <a:moveTo>
                  <a:pt x="12925" y="17230"/>
                </a:moveTo>
                <a:lnTo>
                  <a:pt x="12826" y="17241"/>
                </a:lnTo>
                <a:lnTo>
                  <a:pt x="12799" y="17246"/>
                </a:lnTo>
                <a:lnTo>
                  <a:pt x="12899" y="17298"/>
                </a:lnTo>
                <a:cubicBezTo>
                  <a:pt x="12920" y="17310"/>
                  <a:pt x="12937" y="17320"/>
                  <a:pt x="12949" y="17329"/>
                </a:cubicBezTo>
                <a:cubicBezTo>
                  <a:pt x="12986" y="17357"/>
                  <a:pt x="12985" y="17378"/>
                  <a:pt x="12957" y="17420"/>
                </a:cubicBezTo>
                <a:cubicBezTo>
                  <a:pt x="12945" y="17438"/>
                  <a:pt x="12937" y="17455"/>
                  <a:pt x="12933" y="17467"/>
                </a:cubicBezTo>
                <a:cubicBezTo>
                  <a:pt x="12932" y="17473"/>
                  <a:pt x="12931" y="17478"/>
                  <a:pt x="12931" y="17481"/>
                </a:cubicBezTo>
                <a:cubicBezTo>
                  <a:pt x="12932" y="17484"/>
                  <a:pt x="12933" y="17487"/>
                  <a:pt x="12937" y="17487"/>
                </a:cubicBezTo>
                <a:cubicBezTo>
                  <a:pt x="12967" y="17487"/>
                  <a:pt x="12953" y="17526"/>
                  <a:pt x="12924" y="17569"/>
                </a:cubicBezTo>
                <a:cubicBezTo>
                  <a:pt x="12923" y="17571"/>
                  <a:pt x="12923" y="17573"/>
                  <a:pt x="12922" y="17576"/>
                </a:cubicBezTo>
                <a:cubicBezTo>
                  <a:pt x="12904" y="17619"/>
                  <a:pt x="12860" y="17653"/>
                  <a:pt x="12820" y="17662"/>
                </a:cubicBezTo>
                <a:cubicBezTo>
                  <a:pt x="12815" y="17664"/>
                  <a:pt x="12808" y="17671"/>
                  <a:pt x="12803" y="17672"/>
                </a:cubicBezTo>
                <a:cubicBezTo>
                  <a:pt x="12751" y="17676"/>
                  <a:pt x="12764" y="17686"/>
                  <a:pt x="12842" y="17704"/>
                </a:cubicBezTo>
                <a:cubicBezTo>
                  <a:pt x="12907" y="17719"/>
                  <a:pt x="12956" y="17752"/>
                  <a:pt x="12950" y="17776"/>
                </a:cubicBezTo>
                <a:cubicBezTo>
                  <a:pt x="12944" y="17800"/>
                  <a:pt x="13053" y="17843"/>
                  <a:pt x="13192" y="17871"/>
                </a:cubicBezTo>
                <a:cubicBezTo>
                  <a:pt x="13199" y="17872"/>
                  <a:pt x="13200" y="17872"/>
                  <a:pt x="13207" y="17874"/>
                </a:cubicBezTo>
                <a:cubicBezTo>
                  <a:pt x="13259" y="17879"/>
                  <a:pt x="13312" y="17885"/>
                  <a:pt x="13361" y="17896"/>
                </a:cubicBezTo>
                <a:cubicBezTo>
                  <a:pt x="13447" y="17915"/>
                  <a:pt x="13480" y="17916"/>
                  <a:pt x="13502" y="17881"/>
                </a:cubicBezTo>
                <a:cubicBezTo>
                  <a:pt x="13506" y="17872"/>
                  <a:pt x="13510" y="17862"/>
                  <a:pt x="13514" y="17851"/>
                </a:cubicBezTo>
                <a:cubicBezTo>
                  <a:pt x="13516" y="17846"/>
                  <a:pt x="13518" y="17842"/>
                  <a:pt x="13520" y="17836"/>
                </a:cubicBezTo>
                <a:cubicBezTo>
                  <a:pt x="13520" y="17835"/>
                  <a:pt x="13521" y="17834"/>
                  <a:pt x="13521" y="17833"/>
                </a:cubicBezTo>
                <a:cubicBezTo>
                  <a:pt x="13522" y="17830"/>
                  <a:pt x="13522" y="17825"/>
                  <a:pt x="13523" y="17821"/>
                </a:cubicBezTo>
                <a:cubicBezTo>
                  <a:pt x="13537" y="17768"/>
                  <a:pt x="13551" y="17700"/>
                  <a:pt x="13551" y="17665"/>
                </a:cubicBezTo>
                <a:cubicBezTo>
                  <a:pt x="13551" y="17644"/>
                  <a:pt x="13560" y="17628"/>
                  <a:pt x="13576" y="17616"/>
                </a:cubicBezTo>
                <a:cubicBezTo>
                  <a:pt x="13592" y="17604"/>
                  <a:pt x="13616" y="17596"/>
                  <a:pt x="13644" y="17595"/>
                </a:cubicBezTo>
                <a:cubicBezTo>
                  <a:pt x="13662" y="17595"/>
                  <a:pt x="13683" y="17587"/>
                  <a:pt x="13705" y="17580"/>
                </a:cubicBezTo>
                <a:cubicBezTo>
                  <a:pt x="13745" y="17563"/>
                  <a:pt x="13794" y="17533"/>
                  <a:pt x="13844" y="17499"/>
                </a:cubicBezTo>
                <a:lnTo>
                  <a:pt x="13902" y="17449"/>
                </a:lnTo>
                <a:lnTo>
                  <a:pt x="13763" y="17400"/>
                </a:lnTo>
                <a:cubicBezTo>
                  <a:pt x="13538" y="17321"/>
                  <a:pt x="13064" y="17226"/>
                  <a:pt x="12925" y="17230"/>
                </a:cubicBezTo>
                <a:close/>
                <a:moveTo>
                  <a:pt x="19059" y="17285"/>
                </a:moveTo>
                <a:cubicBezTo>
                  <a:pt x="19053" y="17281"/>
                  <a:pt x="19041" y="17284"/>
                  <a:pt x="19025" y="17292"/>
                </a:cubicBezTo>
                <a:cubicBezTo>
                  <a:pt x="18994" y="17306"/>
                  <a:pt x="18969" y="17325"/>
                  <a:pt x="18969" y="17335"/>
                </a:cubicBezTo>
                <a:cubicBezTo>
                  <a:pt x="18969" y="17353"/>
                  <a:pt x="18986" y="17357"/>
                  <a:pt x="19006" y="17351"/>
                </a:cubicBezTo>
                <a:cubicBezTo>
                  <a:pt x="19016" y="17348"/>
                  <a:pt x="19027" y="17343"/>
                  <a:pt x="19036" y="17336"/>
                </a:cubicBezTo>
                <a:cubicBezTo>
                  <a:pt x="19045" y="17329"/>
                  <a:pt x="19053" y="17319"/>
                  <a:pt x="19059" y="17308"/>
                </a:cubicBezTo>
                <a:cubicBezTo>
                  <a:pt x="19065" y="17296"/>
                  <a:pt x="19065" y="17288"/>
                  <a:pt x="19059" y="17285"/>
                </a:cubicBezTo>
                <a:close/>
                <a:moveTo>
                  <a:pt x="15136" y="17402"/>
                </a:moveTo>
                <a:cubicBezTo>
                  <a:pt x="15118" y="17402"/>
                  <a:pt x="15121" y="17416"/>
                  <a:pt x="15154" y="17442"/>
                </a:cubicBezTo>
                <a:cubicBezTo>
                  <a:pt x="15184" y="17466"/>
                  <a:pt x="15232" y="17484"/>
                  <a:pt x="15262" y="17482"/>
                </a:cubicBezTo>
                <a:cubicBezTo>
                  <a:pt x="15271" y="17482"/>
                  <a:pt x="15277" y="17481"/>
                  <a:pt x="15281" y="17480"/>
                </a:cubicBezTo>
                <a:cubicBezTo>
                  <a:pt x="15285" y="17478"/>
                  <a:pt x="15285" y="17475"/>
                  <a:pt x="15283" y="17471"/>
                </a:cubicBezTo>
                <a:cubicBezTo>
                  <a:pt x="15280" y="17464"/>
                  <a:pt x="15268" y="17455"/>
                  <a:pt x="15244" y="17442"/>
                </a:cubicBezTo>
                <a:cubicBezTo>
                  <a:pt x="15194" y="17416"/>
                  <a:pt x="15154" y="17402"/>
                  <a:pt x="15136" y="17402"/>
                </a:cubicBezTo>
                <a:close/>
                <a:moveTo>
                  <a:pt x="7911" y="17413"/>
                </a:moveTo>
                <a:cubicBezTo>
                  <a:pt x="7892" y="17413"/>
                  <a:pt x="7874" y="17414"/>
                  <a:pt x="7857" y="17417"/>
                </a:cubicBezTo>
                <a:cubicBezTo>
                  <a:pt x="7854" y="17429"/>
                  <a:pt x="7854" y="17445"/>
                  <a:pt x="7862" y="17470"/>
                </a:cubicBezTo>
                <a:cubicBezTo>
                  <a:pt x="7874" y="17510"/>
                  <a:pt x="7864" y="17575"/>
                  <a:pt x="7839" y="17615"/>
                </a:cubicBezTo>
                <a:cubicBezTo>
                  <a:pt x="7815" y="17654"/>
                  <a:pt x="7839" y="17638"/>
                  <a:pt x="7893" y="17578"/>
                </a:cubicBezTo>
                <a:cubicBezTo>
                  <a:pt x="7966" y="17498"/>
                  <a:pt x="7979" y="17461"/>
                  <a:pt x="7946" y="17435"/>
                </a:cubicBezTo>
                <a:cubicBezTo>
                  <a:pt x="7932" y="17424"/>
                  <a:pt x="7922" y="17418"/>
                  <a:pt x="7911" y="17413"/>
                </a:cubicBezTo>
                <a:close/>
                <a:moveTo>
                  <a:pt x="11034" y="17531"/>
                </a:moveTo>
                <a:cubicBezTo>
                  <a:pt x="11025" y="17531"/>
                  <a:pt x="11009" y="17551"/>
                  <a:pt x="10997" y="17576"/>
                </a:cubicBezTo>
                <a:cubicBezTo>
                  <a:pt x="10985" y="17600"/>
                  <a:pt x="10992" y="17620"/>
                  <a:pt x="11013" y="17620"/>
                </a:cubicBezTo>
                <a:cubicBezTo>
                  <a:pt x="11023" y="17620"/>
                  <a:pt x="11033" y="17615"/>
                  <a:pt x="11040" y="17608"/>
                </a:cubicBezTo>
                <a:cubicBezTo>
                  <a:pt x="11046" y="17600"/>
                  <a:pt x="11051" y="17588"/>
                  <a:pt x="11051" y="17576"/>
                </a:cubicBezTo>
                <a:cubicBezTo>
                  <a:pt x="11051" y="17563"/>
                  <a:pt x="11048" y="17552"/>
                  <a:pt x="11045" y="17544"/>
                </a:cubicBezTo>
                <a:cubicBezTo>
                  <a:pt x="11042" y="17536"/>
                  <a:pt x="11038" y="17531"/>
                  <a:pt x="11034" y="17531"/>
                </a:cubicBezTo>
                <a:close/>
                <a:moveTo>
                  <a:pt x="10898" y="17549"/>
                </a:moveTo>
                <a:cubicBezTo>
                  <a:pt x="10890" y="17547"/>
                  <a:pt x="10881" y="17551"/>
                  <a:pt x="10872" y="17555"/>
                </a:cubicBezTo>
                <a:cubicBezTo>
                  <a:pt x="10870" y="17556"/>
                  <a:pt x="10868" y="17559"/>
                  <a:pt x="10865" y="17560"/>
                </a:cubicBezTo>
                <a:cubicBezTo>
                  <a:pt x="10859" y="17565"/>
                  <a:pt x="10853" y="17571"/>
                  <a:pt x="10849" y="17578"/>
                </a:cubicBezTo>
                <a:cubicBezTo>
                  <a:pt x="10847" y="17581"/>
                  <a:pt x="10845" y="17582"/>
                  <a:pt x="10844" y="17584"/>
                </a:cubicBezTo>
                <a:cubicBezTo>
                  <a:pt x="10838" y="17595"/>
                  <a:pt x="10834" y="17608"/>
                  <a:pt x="10834" y="17622"/>
                </a:cubicBezTo>
                <a:cubicBezTo>
                  <a:pt x="10834" y="17633"/>
                  <a:pt x="10840" y="17640"/>
                  <a:pt x="10850" y="17642"/>
                </a:cubicBezTo>
                <a:cubicBezTo>
                  <a:pt x="10859" y="17645"/>
                  <a:pt x="10873" y="17644"/>
                  <a:pt x="10888" y="17637"/>
                </a:cubicBezTo>
                <a:cubicBezTo>
                  <a:pt x="10917" y="17623"/>
                  <a:pt x="10933" y="17592"/>
                  <a:pt x="10922" y="17570"/>
                </a:cubicBezTo>
                <a:cubicBezTo>
                  <a:pt x="10916" y="17558"/>
                  <a:pt x="10907" y="17551"/>
                  <a:pt x="10898" y="17549"/>
                </a:cubicBezTo>
                <a:close/>
                <a:moveTo>
                  <a:pt x="8182" y="17569"/>
                </a:moveTo>
                <a:cubicBezTo>
                  <a:pt x="8168" y="17574"/>
                  <a:pt x="8150" y="17588"/>
                  <a:pt x="8127" y="17606"/>
                </a:cubicBezTo>
                <a:lnTo>
                  <a:pt x="8103" y="17633"/>
                </a:lnTo>
                <a:cubicBezTo>
                  <a:pt x="7886" y="17880"/>
                  <a:pt x="7781" y="17938"/>
                  <a:pt x="7479" y="17977"/>
                </a:cubicBezTo>
                <a:cubicBezTo>
                  <a:pt x="7315" y="17998"/>
                  <a:pt x="7022" y="18048"/>
                  <a:pt x="6828" y="18090"/>
                </a:cubicBezTo>
                <a:cubicBezTo>
                  <a:pt x="6634" y="18131"/>
                  <a:pt x="6445" y="18155"/>
                  <a:pt x="6406" y="18142"/>
                </a:cubicBezTo>
                <a:cubicBezTo>
                  <a:pt x="6367" y="18130"/>
                  <a:pt x="6326" y="18138"/>
                  <a:pt x="6315" y="18161"/>
                </a:cubicBezTo>
                <a:cubicBezTo>
                  <a:pt x="6304" y="18183"/>
                  <a:pt x="6203" y="18202"/>
                  <a:pt x="6090" y="18204"/>
                </a:cubicBezTo>
                <a:cubicBezTo>
                  <a:pt x="5929" y="18206"/>
                  <a:pt x="5904" y="18214"/>
                  <a:pt x="5967" y="18246"/>
                </a:cubicBezTo>
                <a:cubicBezTo>
                  <a:pt x="5968" y="18246"/>
                  <a:pt x="5968" y="18246"/>
                  <a:pt x="5969" y="18247"/>
                </a:cubicBezTo>
                <a:lnTo>
                  <a:pt x="5972" y="18248"/>
                </a:lnTo>
                <a:cubicBezTo>
                  <a:pt x="6001" y="18262"/>
                  <a:pt x="6018" y="18278"/>
                  <a:pt x="6026" y="18291"/>
                </a:cubicBezTo>
                <a:cubicBezTo>
                  <a:pt x="6027" y="18292"/>
                  <a:pt x="6027" y="18292"/>
                  <a:pt x="6027" y="18293"/>
                </a:cubicBezTo>
                <a:cubicBezTo>
                  <a:pt x="6043" y="18320"/>
                  <a:pt x="6021" y="18344"/>
                  <a:pt x="5962" y="18365"/>
                </a:cubicBezTo>
                <a:cubicBezTo>
                  <a:pt x="5962" y="18366"/>
                  <a:pt x="5962" y="18367"/>
                  <a:pt x="5961" y="18367"/>
                </a:cubicBezTo>
                <a:cubicBezTo>
                  <a:pt x="5948" y="18372"/>
                  <a:pt x="5927" y="18375"/>
                  <a:pt x="5910" y="18379"/>
                </a:cubicBezTo>
                <a:cubicBezTo>
                  <a:pt x="5890" y="18384"/>
                  <a:pt x="5874" y="18389"/>
                  <a:pt x="5849" y="18393"/>
                </a:cubicBezTo>
                <a:cubicBezTo>
                  <a:pt x="5848" y="18393"/>
                  <a:pt x="5843" y="18396"/>
                  <a:pt x="5842" y="18396"/>
                </a:cubicBezTo>
                <a:cubicBezTo>
                  <a:pt x="5842" y="18396"/>
                  <a:pt x="5841" y="18396"/>
                  <a:pt x="5841" y="18396"/>
                </a:cubicBezTo>
                <a:cubicBezTo>
                  <a:pt x="5241" y="18494"/>
                  <a:pt x="5036" y="18539"/>
                  <a:pt x="5060" y="18569"/>
                </a:cubicBezTo>
                <a:cubicBezTo>
                  <a:pt x="5079" y="18591"/>
                  <a:pt x="5126" y="18600"/>
                  <a:pt x="5181" y="18599"/>
                </a:cubicBezTo>
                <a:cubicBezTo>
                  <a:pt x="5211" y="18598"/>
                  <a:pt x="5243" y="18593"/>
                  <a:pt x="5273" y="18587"/>
                </a:cubicBezTo>
                <a:cubicBezTo>
                  <a:pt x="5275" y="18586"/>
                  <a:pt x="5279" y="18587"/>
                  <a:pt x="5282" y="18587"/>
                </a:cubicBezTo>
                <a:cubicBezTo>
                  <a:pt x="5282" y="18587"/>
                  <a:pt x="5282" y="18586"/>
                  <a:pt x="5283" y="18585"/>
                </a:cubicBezTo>
                <a:cubicBezTo>
                  <a:pt x="5317" y="18577"/>
                  <a:pt x="5347" y="18567"/>
                  <a:pt x="5368" y="18553"/>
                </a:cubicBezTo>
                <a:cubicBezTo>
                  <a:pt x="5372" y="18551"/>
                  <a:pt x="5377" y="18551"/>
                  <a:pt x="5380" y="18549"/>
                </a:cubicBezTo>
                <a:cubicBezTo>
                  <a:pt x="5402" y="18537"/>
                  <a:pt x="5420" y="18534"/>
                  <a:pt x="5438" y="18530"/>
                </a:cubicBezTo>
                <a:cubicBezTo>
                  <a:pt x="5466" y="18523"/>
                  <a:pt x="5490" y="18523"/>
                  <a:pt x="5505" y="18538"/>
                </a:cubicBezTo>
                <a:cubicBezTo>
                  <a:pt x="5532" y="18551"/>
                  <a:pt x="5580" y="18557"/>
                  <a:pt x="5640" y="18558"/>
                </a:cubicBezTo>
                <a:cubicBezTo>
                  <a:pt x="5771" y="18550"/>
                  <a:pt x="6043" y="18511"/>
                  <a:pt x="6731" y="18404"/>
                </a:cubicBezTo>
                <a:cubicBezTo>
                  <a:pt x="7254" y="18323"/>
                  <a:pt x="7831" y="18312"/>
                  <a:pt x="7866" y="18382"/>
                </a:cubicBezTo>
                <a:cubicBezTo>
                  <a:pt x="7879" y="18408"/>
                  <a:pt x="7856" y="18441"/>
                  <a:pt x="7813" y="18454"/>
                </a:cubicBezTo>
                <a:cubicBezTo>
                  <a:pt x="7742" y="18478"/>
                  <a:pt x="7741" y="18482"/>
                  <a:pt x="7801" y="18537"/>
                </a:cubicBezTo>
                <a:cubicBezTo>
                  <a:pt x="7889" y="18617"/>
                  <a:pt x="7869" y="18624"/>
                  <a:pt x="7163" y="18739"/>
                </a:cubicBezTo>
                <a:cubicBezTo>
                  <a:pt x="6025" y="18923"/>
                  <a:pt x="5934" y="18942"/>
                  <a:pt x="5903" y="19006"/>
                </a:cubicBezTo>
                <a:cubicBezTo>
                  <a:pt x="5893" y="19026"/>
                  <a:pt x="5887" y="19043"/>
                  <a:pt x="5885" y="19059"/>
                </a:cubicBezTo>
                <a:cubicBezTo>
                  <a:pt x="5888" y="19069"/>
                  <a:pt x="5891" y="19079"/>
                  <a:pt x="5902" y="19083"/>
                </a:cubicBezTo>
                <a:cubicBezTo>
                  <a:pt x="5929" y="19086"/>
                  <a:pt x="6072" y="19056"/>
                  <a:pt x="6252" y="19009"/>
                </a:cubicBezTo>
                <a:cubicBezTo>
                  <a:pt x="6256" y="19008"/>
                  <a:pt x="6260" y="19008"/>
                  <a:pt x="6263" y="19007"/>
                </a:cubicBezTo>
                <a:cubicBezTo>
                  <a:pt x="6268" y="19006"/>
                  <a:pt x="6271" y="19006"/>
                  <a:pt x="6276" y="19005"/>
                </a:cubicBezTo>
                <a:cubicBezTo>
                  <a:pt x="6687" y="18893"/>
                  <a:pt x="7111" y="18846"/>
                  <a:pt x="7143" y="18910"/>
                </a:cubicBezTo>
                <a:cubicBezTo>
                  <a:pt x="7169" y="18962"/>
                  <a:pt x="7133" y="18983"/>
                  <a:pt x="6963" y="19014"/>
                </a:cubicBezTo>
                <a:cubicBezTo>
                  <a:pt x="6949" y="19018"/>
                  <a:pt x="6938" y="19023"/>
                  <a:pt x="6923" y="19027"/>
                </a:cubicBezTo>
                <a:cubicBezTo>
                  <a:pt x="6827" y="19047"/>
                  <a:pt x="6770" y="19069"/>
                  <a:pt x="6756" y="19088"/>
                </a:cubicBezTo>
                <a:cubicBezTo>
                  <a:pt x="6757" y="19095"/>
                  <a:pt x="6758" y="19102"/>
                  <a:pt x="6764" y="19110"/>
                </a:cubicBezTo>
                <a:cubicBezTo>
                  <a:pt x="6767" y="19114"/>
                  <a:pt x="6767" y="19119"/>
                  <a:pt x="6769" y="19123"/>
                </a:cubicBezTo>
                <a:cubicBezTo>
                  <a:pt x="6784" y="19143"/>
                  <a:pt x="6793" y="19167"/>
                  <a:pt x="6783" y="19186"/>
                </a:cubicBezTo>
                <a:cubicBezTo>
                  <a:pt x="6779" y="19195"/>
                  <a:pt x="6788" y="19201"/>
                  <a:pt x="6816" y="19205"/>
                </a:cubicBezTo>
                <a:cubicBezTo>
                  <a:pt x="6900" y="19217"/>
                  <a:pt x="7152" y="19206"/>
                  <a:pt x="7703" y="19169"/>
                </a:cubicBezTo>
                <a:cubicBezTo>
                  <a:pt x="7716" y="19168"/>
                  <a:pt x="7720" y="19170"/>
                  <a:pt x="7730" y="19170"/>
                </a:cubicBezTo>
                <a:cubicBezTo>
                  <a:pt x="7733" y="19170"/>
                  <a:pt x="7737" y="19171"/>
                  <a:pt x="7739" y="19170"/>
                </a:cubicBezTo>
                <a:cubicBezTo>
                  <a:pt x="7752" y="19169"/>
                  <a:pt x="7758" y="19172"/>
                  <a:pt x="7769" y="19173"/>
                </a:cubicBezTo>
                <a:cubicBezTo>
                  <a:pt x="7777" y="19175"/>
                  <a:pt x="7790" y="19175"/>
                  <a:pt x="7797" y="19177"/>
                </a:cubicBezTo>
                <a:cubicBezTo>
                  <a:pt x="7813" y="19185"/>
                  <a:pt x="7823" y="19197"/>
                  <a:pt x="7820" y="19216"/>
                </a:cubicBezTo>
                <a:cubicBezTo>
                  <a:pt x="7816" y="19244"/>
                  <a:pt x="7844" y="19266"/>
                  <a:pt x="7882" y="19272"/>
                </a:cubicBezTo>
                <a:cubicBezTo>
                  <a:pt x="7900" y="19276"/>
                  <a:pt x="7934" y="19279"/>
                  <a:pt x="7966" y="19282"/>
                </a:cubicBezTo>
                <a:cubicBezTo>
                  <a:pt x="7989" y="19284"/>
                  <a:pt x="8011" y="19286"/>
                  <a:pt x="8027" y="19289"/>
                </a:cubicBezTo>
                <a:cubicBezTo>
                  <a:pt x="8029" y="19289"/>
                  <a:pt x="8031" y="19290"/>
                  <a:pt x="8034" y="19290"/>
                </a:cubicBezTo>
                <a:cubicBezTo>
                  <a:pt x="8049" y="19291"/>
                  <a:pt x="8061" y="19294"/>
                  <a:pt x="8072" y="19298"/>
                </a:cubicBezTo>
                <a:cubicBezTo>
                  <a:pt x="8080" y="19302"/>
                  <a:pt x="8088" y="19306"/>
                  <a:pt x="8093" y="19311"/>
                </a:cubicBezTo>
                <a:cubicBezTo>
                  <a:pt x="8095" y="19313"/>
                  <a:pt x="8096" y="19315"/>
                  <a:pt x="8098" y="19317"/>
                </a:cubicBezTo>
                <a:cubicBezTo>
                  <a:pt x="8111" y="19331"/>
                  <a:pt x="8117" y="19350"/>
                  <a:pt x="8117" y="19382"/>
                </a:cubicBezTo>
                <a:cubicBezTo>
                  <a:pt x="8117" y="19453"/>
                  <a:pt x="8095" y="19471"/>
                  <a:pt x="8009" y="19464"/>
                </a:cubicBezTo>
                <a:cubicBezTo>
                  <a:pt x="7963" y="19461"/>
                  <a:pt x="7879" y="19464"/>
                  <a:pt x="7781" y="19471"/>
                </a:cubicBezTo>
                <a:cubicBezTo>
                  <a:pt x="7480" y="19495"/>
                  <a:pt x="7020" y="19559"/>
                  <a:pt x="6947" y="19595"/>
                </a:cubicBezTo>
                <a:lnTo>
                  <a:pt x="6858" y="19641"/>
                </a:lnTo>
                <a:lnTo>
                  <a:pt x="6941" y="19667"/>
                </a:lnTo>
                <a:cubicBezTo>
                  <a:pt x="7064" y="19708"/>
                  <a:pt x="7046" y="19766"/>
                  <a:pt x="6925" y="19789"/>
                </a:cubicBezTo>
                <a:cubicBezTo>
                  <a:pt x="6903" y="19799"/>
                  <a:pt x="6875" y="19807"/>
                  <a:pt x="6837" y="19807"/>
                </a:cubicBezTo>
                <a:cubicBezTo>
                  <a:pt x="6818" y="19807"/>
                  <a:pt x="6803" y="19810"/>
                  <a:pt x="6788" y="19814"/>
                </a:cubicBezTo>
                <a:cubicBezTo>
                  <a:pt x="6751" y="19826"/>
                  <a:pt x="6750" y="19844"/>
                  <a:pt x="6772" y="19889"/>
                </a:cubicBezTo>
                <a:cubicBezTo>
                  <a:pt x="6783" y="19911"/>
                  <a:pt x="6799" y="19926"/>
                  <a:pt x="6816" y="19936"/>
                </a:cubicBezTo>
                <a:cubicBezTo>
                  <a:pt x="6846" y="19945"/>
                  <a:pt x="6881" y="19951"/>
                  <a:pt x="6922" y="19946"/>
                </a:cubicBezTo>
                <a:cubicBezTo>
                  <a:pt x="6945" y="19943"/>
                  <a:pt x="6970" y="19947"/>
                  <a:pt x="6993" y="19952"/>
                </a:cubicBezTo>
                <a:cubicBezTo>
                  <a:pt x="6998" y="19952"/>
                  <a:pt x="7002" y="19952"/>
                  <a:pt x="7006" y="19953"/>
                </a:cubicBezTo>
                <a:cubicBezTo>
                  <a:pt x="7021" y="19957"/>
                  <a:pt x="7030" y="19964"/>
                  <a:pt x="7042" y="19970"/>
                </a:cubicBezTo>
                <a:cubicBezTo>
                  <a:pt x="7052" y="19975"/>
                  <a:pt x="7066" y="19977"/>
                  <a:pt x="7072" y="19984"/>
                </a:cubicBezTo>
                <a:cubicBezTo>
                  <a:pt x="7073" y="19984"/>
                  <a:pt x="7073" y="19985"/>
                  <a:pt x="7073" y="19985"/>
                </a:cubicBezTo>
                <a:cubicBezTo>
                  <a:pt x="7083" y="19995"/>
                  <a:pt x="7093" y="20003"/>
                  <a:pt x="7102" y="20007"/>
                </a:cubicBezTo>
                <a:cubicBezTo>
                  <a:pt x="7107" y="20009"/>
                  <a:pt x="7112" y="20008"/>
                  <a:pt x="7117" y="20009"/>
                </a:cubicBezTo>
                <a:cubicBezTo>
                  <a:pt x="7124" y="20010"/>
                  <a:pt x="7130" y="20014"/>
                  <a:pt x="7137" y="20013"/>
                </a:cubicBezTo>
                <a:cubicBezTo>
                  <a:pt x="7161" y="20010"/>
                  <a:pt x="7191" y="19996"/>
                  <a:pt x="7230" y="19972"/>
                </a:cubicBezTo>
                <a:cubicBezTo>
                  <a:pt x="7232" y="19971"/>
                  <a:pt x="7233" y="19971"/>
                  <a:pt x="7235" y="19970"/>
                </a:cubicBezTo>
                <a:cubicBezTo>
                  <a:pt x="7237" y="19969"/>
                  <a:pt x="7238" y="19968"/>
                  <a:pt x="7239" y="19967"/>
                </a:cubicBezTo>
                <a:cubicBezTo>
                  <a:pt x="7273" y="19946"/>
                  <a:pt x="7312" y="19928"/>
                  <a:pt x="7350" y="19915"/>
                </a:cubicBezTo>
                <a:cubicBezTo>
                  <a:pt x="7419" y="19886"/>
                  <a:pt x="7494" y="19857"/>
                  <a:pt x="7575" y="19833"/>
                </a:cubicBezTo>
                <a:cubicBezTo>
                  <a:pt x="7633" y="19803"/>
                  <a:pt x="7748" y="19778"/>
                  <a:pt x="7825" y="19778"/>
                </a:cubicBezTo>
                <a:cubicBezTo>
                  <a:pt x="7860" y="19774"/>
                  <a:pt x="7888" y="19773"/>
                  <a:pt x="7901" y="19779"/>
                </a:cubicBezTo>
                <a:cubicBezTo>
                  <a:pt x="7948" y="19801"/>
                  <a:pt x="7937" y="19833"/>
                  <a:pt x="7837" y="19961"/>
                </a:cubicBezTo>
                <a:cubicBezTo>
                  <a:pt x="7824" y="19978"/>
                  <a:pt x="7815" y="19992"/>
                  <a:pt x="7804" y="20007"/>
                </a:cubicBezTo>
                <a:cubicBezTo>
                  <a:pt x="7770" y="20071"/>
                  <a:pt x="7741" y="20142"/>
                  <a:pt x="7729" y="20197"/>
                </a:cubicBezTo>
                <a:cubicBezTo>
                  <a:pt x="7729" y="20213"/>
                  <a:pt x="7729" y="20229"/>
                  <a:pt x="7731" y="20248"/>
                </a:cubicBezTo>
                <a:cubicBezTo>
                  <a:pt x="7745" y="20359"/>
                  <a:pt x="7729" y="20391"/>
                  <a:pt x="7635" y="20452"/>
                </a:cubicBezTo>
                <a:cubicBezTo>
                  <a:pt x="7596" y="20476"/>
                  <a:pt x="7564" y="20506"/>
                  <a:pt x="7544" y="20532"/>
                </a:cubicBezTo>
                <a:cubicBezTo>
                  <a:pt x="7534" y="20548"/>
                  <a:pt x="7524" y="20566"/>
                  <a:pt x="7524" y="20576"/>
                </a:cubicBezTo>
                <a:cubicBezTo>
                  <a:pt x="7525" y="20600"/>
                  <a:pt x="7556" y="20586"/>
                  <a:pt x="7594" y="20544"/>
                </a:cubicBezTo>
                <a:cubicBezTo>
                  <a:pt x="7605" y="20532"/>
                  <a:pt x="7617" y="20522"/>
                  <a:pt x="7632" y="20514"/>
                </a:cubicBezTo>
                <a:cubicBezTo>
                  <a:pt x="7688" y="20474"/>
                  <a:pt x="7759" y="20471"/>
                  <a:pt x="7856" y="20502"/>
                </a:cubicBezTo>
                <a:cubicBezTo>
                  <a:pt x="7957" y="20514"/>
                  <a:pt x="8094" y="20540"/>
                  <a:pt x="8295" y="20585"/>
                </a:cubicBezTo>
                <a:cubicBezTo>
                  <a:pt x="8367" y="20590"/>
                  <a:pt x="8401" y="20586"/>
                  <a:pt x="8377" y="20560"/>
                </a:cubicBezTo>
                <a:cubicBezTo>
                  <a:pt x="8375" y="20558"/>
                  <a:pt x="8375" y="20557"/>
                  <a:pt x="8373" y="20555"/>
                </a:cubicBezTo>
                <a:cubicBezTo>
                  <a:pt x="8370" y="20552"/>
                  <a:pt x="8370" y="20550"/>
                  <a:pt x="8367" y="20548"/>
                </a:cubicBezTo>
                <a:cubicBezTo>
                  <a:pt x="8346" y="20529"/>
                  <a:pt x="8334" y="20512"/>
                  <a:pt x="8330" y="20498"/>
                </a:cubicBezTo>
                <a:cubicBezTo>
                  <a:pt x="8328" y="20490"/>
                  <a:pt x="8327" y="20483"/>
                  <a:pt x="8330" y="20477"/>
                </a:cubicBezTo>
                <a:cubicBezTo>
                  <a:pt x="8333" y="20470"/>
                  <a:pt x="8338" y="20464"/>
                  <a:pt x="8345" y="20459"/>
                </a:cubicBezTo>
                <a:cubicBezTo>
                  <a:pt x="8360" y="20447"/>
                  <a:pt x="8399" y="20441"/>
                  <a:pt x="8450" y="20440"/>
                </a:cubicBezTo>
                <a:cubicBezTo>
                  <a:pt x="8604" y="20438"/>
                  <a:pt x="8867" y="20477"/>
                  <a:pt x="8911" y="20523"/>
                </a:cubicBezTo>
                <a:cubicBezTo>
                  <a:pt x="8927" y="20539"/>
                  <a:pt x="8939" y="20547"/>
                  <a:pt x="8947" y="20549"/>
                </a:cubicBezTo>
                <a:cubicBezTo>
                  <a:pt x="8951" y="20550"/>
                  <a:pt x="8955" y="20550"/>
                  <a:pt x="8957" y="20548"/>
                </a:cubicBezTo>
                <a:cubicBezTo>
                  <a:pt x="8959" y="20545"/>
                  <a:pt x="8960" y="20540"/>
                  <a:pt x="8960" y="20535"/>
                </a:cubicBezTo>
                <a:cubicBezTo>
                  <a:pt x="8960" y="20525"/>
                  <a:pt x="8956" y="20509"/>
                  <a:pt x="8948" y="20489"/>
                </a:cubicBezTo>
                <a:cubicBezTo>
                  <a:pt x="8948" y="20489"/>
                  <a:pt x="8948" y="20488"/>
                  <a:pt x="8948" y="20488"/>
                </a:cubicBezTo>
                <a:cubicBezTo>
                  <a:pt x="8940" y="20468"/>
                  <a:pt x="8927" y="20445"/>
                  <a:pt x="8911" y="20418"/>
                </a:cubicBezTo>
                <a:cubicBezTo>
                  <a:pt x="8877" y="20362"/>
                  <a:pt x="8835" y="20346"/>
                  <a:pt x="8774" y="20365"/>
                </a:cubicBezTo>
                <a:cubicBezTo>
                  <a:pt x="8757" y="20371"/>
                  <a:pt x="8742" y="20374"/>
                  <a:pt x="8729" y="20374"/>
                </a:cubicBezTo>
                <a:cubicBezTo>
                  <a:pt x="8715" y="20373"/>
                  <a:pt x="8703" y="20370"/>
                  <a:pt x="8692" y="20364"/>
                </a:cubicBezTo>
                <a:cubicBezTo>
                  <a:pt x="8685" y="20360"/>
                  <a:pt x="8678" y="20351"/>
                  <a:pt x="8672" y="20344"/>
                </a:cubicBezTo>
                <a:cubicBezTo>
                  <a:pt x="8667" y="20340"/>
                  <a:pt x="8663" y="20339"/>
                  <a:pt x="8659" y="20333"/>
                </a:cubicBezTo>
                <a:cubicBezTo>
                  <a:pt x="8650" y="20321"/>
                  <a:pt x="8640" y="20304"/>
                  <a:pt x="8630" y="20286"/>
                </a:cubicBezTo>
                <a:cubicBezTo>
                  <a:pt x="8629" y="20284"/>
                  <a:pt x="8628" y="20282"/>
                  <a:pt x="8627" y="20280"/>
                </a:cubicBezTo>
                <a:cubicBezTo>
                  <a:pt x="8626" y="20279"/>
                  <a:pt x="8626" y="20279"/>
                  <a:pt x="8626" y="20277"/>
                </a:cubicBezTo>
                <a:cubicBezTo>
                  <a:pt x="8598" y="20225"/>
                  <a:pt x="8580" y="20191"/>
                  <a:pt x="8591" y="20169"/>
                </a:cubicBezTo>
                <a:cubicBezTo>
                  <a:pt x="8591" y="20158"/>
                  <a:pt x="8593" y="20149"/>
                  <a:pt x="8598" y="20145"/>
                </a:cubicBezTo>
                <a:cubicBezTo>
                  <a:pt x="8614" y="20133"/>
                  <a:pt x="8760" y="20109"/>
                  <a:pt x="8922" y="20092"/>
                </a:cubicBezTo>
                <a:cubicBezTo>
                  <a:pt x="9138" y="20070"/>
                  <a:pt x="9204" y="20074"/>
                  <a:pt x="9258" y="20117"/>
                </a:cubicBezTo>
                <a:cubicBezTo>
                  <a:pt x="9263" y="20121"/>
                  <a:pt x="9268" y="20126"/>
                  <a:pt x="9273" y="20130"/>
                </a:cubicBezTo>
                <a:cubicBezTo>
                  <a:pt x="9277" y="20134"/>
                  <a:pt x="9283" y="20137"/>
                  <a:pt x="9287" y="20142"/>
                </a:cubicBezTo>
                <a:cubicBezTo>
                  <a:pt x="9293" y="20148"/>
                  <a:pt x="9295" y="20154"/>
                  <a:pt x="9300" y="20159"/>
                </a:cubicBezTo>
                <a:cubicBezTo>
                  <a:pt x="9301" y="20161"/>
                  <a:pt x="9303" y="20162"/>
                  <a:pt x="9305" y="20165"/>
                </a:cubicBezTo>
                <a:cubicBezTo>
                  <a:pt x="9308" y="20168"/>
                  <a:pt x="9308" y="20170"/>
                  <a:pt x="9311" y="20173"/>
                </a:cubicBezTo>
                <a:cubicBezTo>
                  <a:pt x="9314" y="20177"/>
                  <a:pt x="9317" y="20181"/>
                  <a:pt x="9320" y="20186"/>
                </a:cubicBezTo>
                <a:cubicBezTo>
                  <a:pt x="9354" y="20235"/>
                  <a:pt x="9355" y="20253"/>
                  <a:pt x="9324" y="20271"/>
                </a:cubicBezTo>
                <a:cubicBezTo>
                  <a:pt x="9323" y="20273"/>
                  <a:pt x="9323" y="20276"/>
                  <a:pt x="9321" y="20279"/>
                </a:cubicBezTo>
                <a:cubicBezTo>
                  <a:pt x="9283" y="20336"/>
                  <a:pt x="9306" y="20367"/>
                  <a:pt x="9387" y="20374"/>
                </a:cubicBezTo>
                <a:cubicBezTo>
                  <a:pt x="9391" y="20374"/>
                  <a:pt x="9399" y="20373"/>
                  <a:pt x="9403" y="20374"/>
                </a:cubicBezTo>
                <a:cubicBezTo>
                  <a:pt x="9438" y="20372"/>
                  <a:pt x="9470" y="20372"/>
                  <a:pt x="9516" y="20365"/>
                </a:cubicBezTo>
                <a:cubicBezTo>
                  <a:pt x="9556" y="20360"/>
                  <a:pt x="9585" y="20357"/>
                  <a:pt x="9623" y="20351"/>
                </a:cubicBezTo>
                <a:cubicBezTo>
                  <a:pt x="9678" y="20342"/>
                  <a:pt x="9731" y="20334"/>
                  <a:pt x="9799" y="20318"/>
                </a:cubicBezTo>
                <a:cubicBezTo>
                  <a:pt x="9834" y="20310"/>
                  <a:pt x="10052" y="20289"/>
                  <a:pt x="10287" y="20272"/>
                </a:cubicBezTo>
                <a:cubicBezTo>
                  <a:pt x="10335" y="20268"/>
                  <a:pt x="10355" y="20270"/>
                  <a:pt x="10395" y="20268"/>
                </a:cubicBezTo>
                <a:cubicBezTo>
                  <a:pt x="10399" y="20268"/>
                  <a:pt x="10401" y="20268"/>
                  <a:pt x="10405" y="20268"/>
                </a:cubicBezTo>
                <a:cubicBezTo>
                  <a:pt x="10616" y="20257"/>
                  <a:pt x="10746" y="20263"/>
                  <a:pt x="10796" y="20296"/>
                </a:cubicBezTo>
                <a:cubicBezTo>
                  <a:pt x="10841" y="20326"/>
                  <a:pt x="10864" y="20366"/>
                  <a:pt x="10847" y="20385"/>
                </a:cubicBezTo>
                <a:cubicBezTo>
                  <a:pt x="10830" y="20404"/>
                  <a:pt x="10602" y="20445"/>
                  <a:pt x="10339" y="20477"/>
                </a:cubicBezTo>
                <a:cubicBezTo>
                  <a:pt x="9787" y="20544"/>
                  <a:pt x="9751" y="20616"/>
                  <a:pt x="10264" y="20626"/>
                </a:cubicBezTo>
                <a:cubicBezTo>
                  <a:pt x="10467" y="20630"/>
                  <a:pt x="10554" y="20639"/>
                  <a:pt x="10587" y="20666"/>
                </a:cubicBezTo>
                <a:cubicBezTo>
                  <a:pt x="10598" y="20675"/>
                  <a:pt x="10603" y="20686"/>
                  <a:pt x="10604" y="20699"/>
                </a:cubicBezTo>
                <a:cubicBezTo>
                  <a:pt x="10614" y="20891"/>
                  <a:pt x="10620" y="20903"/>
                  <a:pt x="10658" y="20822"/>
                </a:cubicBezTo>
                <a:cubicBezTo>
                  <a:pt x="10666" y="20804"/>
                  <a:pt x="10678" y="20789"/>
                  <a:pt x="10691" y="20776"/>
                </a:cubicBezTo>
                <a:cubicBezTo>
                  <a:pt x="10707" y="20760"/>
                  <a:pt x="10723" y="20749"/>
                  <a:pt x="10737" y="20747"/>
                </a:cubicBezTo>
                <a:cubicBezTo>
                  <a:pt x="10740" y="20746"/>
                  <a:pt x="10743" y="20744"/>
                  <a:pt x="10745" y="20744"/>
                </a:cubicBezTo>
                <a:cubicBezTo>
                  <a:pt x="10751" y="20744"/>
                  <a:pt x="10758" y="20751"/>
                  <a:pt x="10765" y="20754"/>
                </a:cubicBezTo>
                <a:cubicBezTo>
                  <a:pt x="10774" y="20757"/>
                  <a:pt x="10783" y="20759"/>
                  <a:pt x="10791" y="20766"/>
                </a:cubicBezTo>
                <a:cubicBezTo>
                  <a:pt x="10804" y="20777"/>
                  <a:pt x="10816" y="20791"/>
                  <a:pt x="10826" y="20812"/>
                </a:cubicBezTo>
                <a:cubicBezTo>
                  <a:pt x="10827" y="20814"/>
                  <a:pt x="10827" y="20815"/>
                  <a:pt x="10827" y="20816"/>
                </a:cubicBezTo>
                <a:cubicBezTo>
                  <a:pt x="10828" y="20819"/>
                  <a:pt x="10831" y="20820"/>
                  <a:pt x="10832" y="20822"/>
                </a:cubicBezTo>
                <a:cubicBezTo>
                  <a:pt x="10837" y="20833"/>
                  <a:pt x="10841" y="20840"/>
                  <a:pt x="10845" y="20847"/>
                </a:cubicBezTo>
                <a:cubicBezTo>
                  <a:pt x="10845" y="20847"/>
                  <a:pt x="10846" y="20847"/>
                  <a:pt x="10846" y="20847"/>
                </a:cubicBezTo>
                <a:cubicBezTo>
                  <a:pt x="10858" y="20860"/>
                  <a:pt x="10872" y="20859"/>
                  <a:pt x="10895" y="20850"/>
                </a:cubicBezTo>
                <a:cubicBezTo>
                  <a:pt x="10897" y="20845"/>
                  <a:pt x="10899" y="20843"/>
                  <a:pt x="10902" y="20837"/>
                </a:cubicBezTo>
                <a:cubicBezTo>
                  <a:pt x="10921" y="20803"/>
                  <a:pt x="10981" y="20769"/>
                  <a:pt x="11036" y="20762"/>
                </a:cubicBezTo>
                <a:cubicBezTo>
                  <a:pt x="11091" y="20755"/>
                  <a:pt x="11149" y="20717"/>
                  <a:pt x="11166" y="20679"/>
                </a:cubicBezTo>
                <a:cubicBezTo>
                  <a:pt x="11170" y="20671"/>
                  <a:pt x="11176" y="20663"/>
                  <a:pt x="11183" y="20656"/>
                </a:cubicBezTo>
                <a:cubicBezTo>
                  <a:pt x="11205" y="20628"/>
                  <a:pt x="11249" y="20610"/>
                  <a:pt x="11301" y="20610"/>
                </a:cubicBezTo>
                <a:cubicBezTo>
                  <a:pt x="11333" y="20610"/>
                  <a:pt x="11359" y="20604"/>
                  <a:pt x="11376" y="20595"/>
                </a:cubicBezTo>
                <a:cubicBezTo>
                  <a:pt x="11385" y="20590"/>
                  <a:pt x="11393" y="20586"/>
                  <a:pt x="11397" y="20580"/>
                </a:cubicBezTo>
                <a:cubicBezTo>
                  <a:pt x="11401" y="20573"/>
                  <a:pt x="11403" y="20566"/>
                  <a:pt x="11401" y="20559"/>
                </a:cubicBezTo>
                <a:cubicBezTo>
                  <a:pt x="11396" y="20531"/>
                  <a:pt x="11445" y="20490"/>
                  <a:pt x="11509" y="20468"/>
                </a:cubicBezTo>
                <a:cubicBezTo>
                  <a:pt x="11529" y="20462"/>
                  <a:pt x="11562" y="20456"/>
                  <a:pt x="11603" y="20452"/>
                </a:cubicBezTo>
                <a:cubicBezTo>
                  <a:pt x="11645" y="20447"/>
                  <a:pt x="11697" y="20444"/>
                  <a:pt x="11754" y="20442"/>
                </a:cubicBezTo>
                <a:cubicBezTo>
                  <a:pt x="12098" y="20429"/>
                  <a:pt x="12653" y="20456"/>
                  <a:pt x="12653" y="20499"/>
                </a:cubicBezTo>
                <a:cubicBezTo>
                  <a:pt x="12653" y="20523"/>
                  <a:pt x="12587" y="20549"/>
                  <a:pt x="12508" y="20556"/>
                </a:cubicBezTo>
                <a:cubicBezTo>
                  <a:pt x="12393" y="20566"/>
                  <a:pt x="12326" y="20584"/>
                  <a:pt x="12311" y="20602"/>
                </a:cubicBezTo>
                <a:cubicBezTo>
                  <a:pt x="12307" y="20607"/>
                  <a:pt x="12307" y="20611"/>
                  <a:pt x="12310" y="20616"/>
                </a:cubicBezTo>
                <a:cubicBezTo>
                  <a:pt x="12319" y="20630"/>
                  <a:pt x="12357" y="20642"/>
                  <a:pt x="12428" y="20652"/>
                </a:cubicBezTo>
                <a:cubicBezTo>
                  <a:pt x="12491" y="20661"/>
                  <a:pt x="12537" y="20673"/>
                  <a:pt x="12565" y="20686"/>
                </a:cubicBezTo>
                <a:cubicBezTo>
                  <a:pt x="12650" y="20723"/>
                  <a:pt x="12579" y="20772"/>
                  <a:pt x="12364" y="20803"/>
                </a:cubicBezTo>
                <a:cubicBezTo>
                  <a:pt x="12225" y="20822"/>
                  <a:pt x="12045" y="20848"/>
                  <a:pt x="11963" y="20860"/>
                </a:cubicBezTo>
                <a:cubicBezTo>
                  <a:pt x="11866" y="20874"/>
                  <a:pt x="11806" y="20909"/>
                  <a:pt x="11792" y="20959"/>
                </a:cubicBezTo>
                <a:cubicBezTo>
                  <a:pt x="11780" y="21000"/>
                  <a:pt x="11760" y="21064"/>
                  <a:pt x="11747" y="21101"/>
                </a:cubicBezTo>
                <a:cubicBezTo>
                  <a:pt x="11742" y="21116"/>
                  <a:pt x="11744" y="21119"/>
                  <a:pt x="11743" y="21126"/>
                </a:cubicBezTo>
                <a:cubicBezTo>
                  <a:pt x="11745" y="21130"/>
                  <a:pt x="11759" y="21121"/>
                  <a:pt x="11773" y="21112"/>
                </a:cubicBezTo>
                <a:cubicBezTo>
                  <a:pt x="11816" y="21061"/>
                  <a:pt x="11873" y="21051"/>
                  <a:pt x="11918" y="21070"/>
                </a:cubicBezTo>
                <a:cubicBezTo>
                  <a:pt x="11920" y="21070"/>
                  <a:pt x="11921" y="21072"/>
                  <a:pt x="11924" y="21073"/>
                </a:cubicBezTo>
                <a:cubicBezTo>
                  <a:pt x="11931" y="21076"/>
                  <a:pt x="11939" y="21078"/>
                  <a:pt x="11945" y="21084"/>
                </a:cubicBezTo>
                <a:cubicBezTo>
                  <a:pt x="11968" y="21097"/>
                  <a:pt x="11986" y="21115"/>
                  <a:pt x="11986" y="21144"/>
                </a:cubicBezTo>
                <a:cubicBezTo>
                  <a:pt x="11986" y="21148"/>
                  <a:pt x="11980" y="21157"/>
                  <a:pt x="11979" y="21163"/>
                </a:cubicBezTo>
                <a:cubicBezTo>
                  <a:pt x="11977" y="21202"/>
                  <a:pt x="11957" y="21246"/>
                  <a:pt x="11917" y="21286"/>
                </a:cubicBezTo>
                <a:lnTo>
                  <a:pt x="11876" y="21326"/>
                </a:lnTo>
                <a:lnTo>
                  <a:pt x="11842" y="21371"/>
                </a:lnTo>
                <a:lnTo>
                  <a:pt x="11920" y="21408"/>
                </a:lnTo>
                <a:lnTo>
                  <a:pt x="11922" y="21411"/>
                </a:lnTo>
                <a:cubicBezTo>
                  <a:pt x="11928" y="21414"/>
                  <a:pt x="11931" y="21414"/>
                  <a:pt x="11936" y="21417"/>
                </a:cubicBezTo>
                <a:cubicBezTo>
                  <a:pt x="12053" y="21474"/>
                  <a:pt x="12149" y="21523"/>
                  <a:pt x="12223" y="21563"/>
                </a:cubicBezTo>
                <a:cubicBezTo>
                  <a:pt x="12248" y="21576"/>
                  <a:pt x="12259" y="21584"/>
                  <a:pt x="12280" y="21595"/>
                </a:cubicBezTo>
                <a:lnTo>
                  <a:pt x="12545" y="21595"/>
                </a:lnTo>
                <a:cubicBezTo>
                  <a:pt x="12550" y="21584"/>
                  <a:pt x="12563" y="21574"/>
                  <a:pt x="12585" y="21566"/>
                </a:cubicBezTo>
                <a:cubicBezTo>
                  <a:pt x="12622" y="21551"/>
                  <a:pt x="12689" y="21522"/>
                  <a:pt x="12733" y="21500"/>
                </a:cubicBezTo>
                <a:cubicBezTo>
                  <a:pt x="12767" y="21484"/>
                  <a:pt x="12808" y="21483"/>
                  <a:pt x="12849" y="21491"/>
                </a:cubicBezTo>
                <a:cubicBezTo>
                  <a:pt x="12866" y="21492"/>
                  <a:pt x="12883" y="21496"/>
                  <a:pt x="12899" y="21502"/>
                </a:cubicBezTo>
                <a:cubicBezTo>
                  <a:pt x="12901" y="21503"/>
                  <a:pt x="12904" y="21502"/>
                  <a:pt x="12906" y="21503"/>
                </a:cubicBezTo>
                <a:cubicBezTo>
                  <a:pt x="12939" y="21518"/>
                  <a:pt x="12973" y="21531"/>
                  <a:pt x="13004" y="21538"/>
                </a:cubicBezTo>
                <a:cubicBezTo>
                  <a:pt x="13017" y="21541"/>
                  <a:pt x="13028" y="21539"/>
                  <a:pt x="13040" y="21541"/>
                </a:cubicBezTo>
                <a:cubicBezTo>
                  <a:pt x="13100" y="21547"/>
                  <a:pt x="13150" y="21540"/>
                  <a:pt x="13162" y="21513"/>
                </a:cubicBezTo>
                <a:cubicBezTo>
                  <a:pt x="13166" y="21506"/>
                  <a:pt x="13166" y="21500"/>
                  <a:pt x="13165" y="21492"/>
                </a:cubicBezTo>
                <a:cubicBezTo>
                  <a:pt x="13163" y="21483"/>
                  <a:pt x="13165" y="21474"/>
                  <a:pt x="13170" y="21467"/>
                </a:cubicBezTo>
                <a:cubicBezTo>
                  <a:pt x="13175" y="21459"/>
                  <a:pt x="13184" y="21453"/>
                  <a:pt x="13196" y="21447"/>
                </a:cubicBezTo>
                <a:cubicBezTo>
                  <a:pt x="13219" y="21436"/>
                  <a:pt x="13253" y="21427"/>
                  <a:pt x="13300" y="21424"/>
                </a:cubicBezTo>
                <a:cubicBezTo>
                  <a:pt x="13409" y="21415"/>
                  <a:pt x="13506" y="21401"/>
                  <a:pt x="13572" y="21385"/>
                </a:cubicBezTo>
                <a:cubicBezTo>
                  <a:pt x="13623" y="21373"/>
                  <a:pt x="13656" y="21359"/>
                  <a:pt x="13665" y="21347"/>
                </a:cubicBezTo>
                <a:cubicBezTo>
                  <a:pt x="13667" y="21343"/>
                  <a:pt x="13668" y="21340"/>
                  <a:pt x="13665" y="21336"/>
                </a:cubicBezTo>
                <a:cubicBezTo>
                  <a:pt x="13653" y="21321"/>
                  <a:pt x="13663" y="21278"/>
                  <a:pt x="13687" y="21238"/>
                </a:cubicBezTo>
                <a:cubicBezTo>
                  <a:pt x="13716" y="21191"/>
                  <a:pt x="13704" y="21195"/>
                  <a:pt x="13652" y="21250"/>
                </a:cubicBezTo>
                <a:cubicBezTo>
                  <a:pt x="13631" y="21272"/>
                  <a:pt x="13607" y="21290"/>
                  <a:pt x="13586" y="21300"/>
                </a:cubicBezTo>
                <a:cubicBezTo>
                  <a:pt x="13565" y="21310"/>
                  <a:pt x="13547" y="21312"/>
                  <a:pt x="13537" y="21304"/>
                </a:cubicBezTo>
                <a:cubicBezTo>
                  <a:pt x="13508" y="21282"/>
                  <a:pt x="13496" y="21233"/>
                  <a:pt x="13499" y="21184"/>
                </a:cubicBezTo>
                <a:cubicBezTo>
                  <a:pt x="13503" y="21136"/>
                  <a:pt x="13523" y="21088"/>
                  <a:pt x="13556" y="21066"/>
                </a:cubicBezTo>
                <a:cubicBezTo>
                  <a:pt x="13587" y="21044"/>
                  <a:pt x="13610" y="21007"/>
                  <a:pt x="13608" y="20985"/>
                </a:cubicBezTo>
                <a:cubicBezTo>
                  <a:pt x="13604" y="20937"/>
                  <a:pt x="13806" y="20919"/>
                  <a:pt x="13933" y="20939"/>
                </a:cubicBezTo>
                <a:cubicBezTo>
                  <a:pt x="13975" y="20946"/>
                  <a:pt x="14010" y="20956"/>
                  <a:pt x="14025" y="20971"/>
                </a:cubicBezTo>
                <a:cubicBezTo>
                  <a:pt x="14047" y="20993"/>
                  <a:pt x="14058" y="21004"/>
                  <a:pt x="14064" y="21003"/>
                </a:cubicBezTo>
                <a:cubicBezTo>
                  <a:pt x="14071" y="21002"/>
                  <a:pt x="14071" y="20988"/>
                  <a:pt x="14067" y="20963"/>
                </a:cubicBezTo>
                <a:cubicBezTo>
                  <a:pt x="14065" y="20951"/>
                  <a:pt x="14067" y="20941"/>
                  <a:pt x="14073" y="20932"/>
                </a:cubicBezTo>
                <a:cubicBezTo>
                  <a:pt x="14081" y="20923"/>
                  <a:pt x="14093" y="20917"/>
                  <a:pt x="14113" y="20911"/>
                </a:cubicBezTo>
                <a:cubicBezTo>
                  <a:pt x="14151" y="20900"/>
                  <a:pt x="14216" y="20893"/>
                  <a:pt x="14317" y="20888"/>
                </a:cubicBezTo>
                <a:cubicBezTo>
                  <a:pt x="14457" y="20880"/>
                  <a:pt x="14569" y="20855"/>
                  <a:pt x="14576" y="20832"/>
                </a:cubicBezTo>
                <a:cubicBezTo>
                  <a:pt x="14573" y="20813"/>
                  <a:pt x="14536" y="20776"/>
                  <a:pt x="14488" y="20743"/>
                </a:cubicBezTo>
                <a:cubicBezTo>
                  <a:pt x="14404" y="20705"/>
                  <a:pt x="14263" y="20682"/>
                  <a:pt x="14073" y="20679"/>
                </a:cubicBezTo>
                <a:cubicBezTo>
                  <a:pt x="14054" y="20680"/>
                  <a:pt x="14040" y="20681"/>
                  <a:pt x="14018" y="20683"/>
                </a:cubicBezTo>
                <a:cubicBezTo>
                  <a:pt x="13787" y="20703"/>
                  <a:pt x="13681" y="20696"/>
                  <a:pt x="13663" y="20660"/>
                </a:cubicBezTo>
                <a:cubicBezTo>
                  <a:pt x="13633" y="20599"/>
                  <a:pt x="13786" y="20519"/>
                  <a:pt x="13952" y="20511"/>
                </a:cubicBezTo>
                <a:cubicBezTo>
                  <a:pt x="14014" y="20509"/>
                  <a:pt x="14058" y="20485"/>
                  <a:pt x="14081" y="20450"/>
                </a:cubicBezTo>
                <a:cubicBezTo>
                  <a:pt x="14082" y="20450"/>
                  <a:pt x="14083" y="20449"/>
                  <a:pt x="14084" y="20449"/>
                </a:cubicBezTo>
                <a:cubicBezTo>
                  <a:pt x="14084" y="20447"/>
                  <a:pt x="14085" y="20445"/>
                  <a:pt x="14086" y="20443"/>
                </a:cubicBezTo>
                <a:cubicBezTo>
                  <a:pt x="14104" y="20407"/>
                  <a:pt x="14103" y="20363"/>
                  <a:pt x="14075" y="20321"/>
                </a:cubicBezTo>
                <a:cubicBezTo>
                  <a:pt x="14055" y="20291"/>
                  <a:pt x="14050" y="20252"/>
                  <a:pt x="14064" y="20232"/>
                </a:cubicBezTo>
                <a:cubicBezTo>
                  <a:pt x="14068" y="20227"/>
                  <a:pt x="14069" y="20222"/>
                  <a:pt x="14069" y="20219"/>
                </a:cubicBezTo>
                <a:cubicBezTo>
                  <a:pt x="14068" y="20212"/>
                  <a:pt x="14049" y="20216"/>
                  <a:pt x="14020" y="20232"/>
                </a:cubicBezTo>
                <a:cubicBezTo>
                  <a:pt x="13980" y="20252"/>
                  <a:pt x="13790" y="20277"/>
                  <a:pt x="13596" y="20287"/>
                </a:cubicBezTo>
                <a:cubicBezTo>
                  <a:pt x="13542" y="20290"/>
                  <a:pt x="13504" y="20288"/>
                  <a:pt x="13461" y="20289"/>
                </a:cubicBezTo>
                <a:cubicBezTo>
                  <a:pt x="13248" y="20293"/>
                  <a:pt x="13153" y="20263"/>
                  <a:pt x="13143" y="20173"/>
                </a:cubicBezTo>
                <a:cubicBezTo>
                  <a:pt x="13142" y="20158"/>
                  <a:pt x="13142" y="20141"/>
                  <a:pt x="13145" y="20123"/>
                </a:cubicBezTo>
                <a:cubicBezTo>
                  <a:pt x="13151" y="20071"/>
                  <a:pt x="13143" y="20026"/>
                  <a:pt x="13122" y="19993"/>
                </a:cubicBezTo>
                <a:cubicBezTo>
                  <a:pt x="13112" y="19977"/>
                  <a:pt x="13098" y="19964"/>
                  <a:pt x="13083" y="19954"/>
                </a:cubicBezTo>
                <a:cubicBezTo>
                  <a:pt x="13067" y="19945"/>
                  <a:pt x="13049" y="19940"/>
                  <a:pt x="13030" y="19940"/>
                </a:cubicBezTo>
                <a:cubicBezTo>
                  <a:pt x="12986" y="19940"/>
                  <a:pt x="12956" y="19922"/>
                  <a:pt x="12942" y="19895"/>
                </a:cubicBezTo>
                <a:cubicBezTo>
                  <a:pt x="12942" y="19894"/>
                  <a:pt x="12941" y="19892"/>
                  <a:pt x="12940" y="19892"/>
                </a:cubicBezTo>
                <a:cubicBezTo>
                  <a:pt x="12935" y="19886"/>
                  <a:pt x="12928" y="19883"/>
                  <a:pt x="12924" y="19878"/>
                </a:cubicBezTo>
                <a:cubicBezTo>
                  <a:pt x="12891" y="19828"/>
                  <a:pt x="12895" y="19803"/>
                  <a:pt x="12947" y="19766"/>
                </a:cubicBezTo>
                <a:cubicBezTo>
                  <a:pt x="12969" y="19750"/>
                  <a:pt x="12975" y="19744"/>
                  <a:pt x="12981" y="19737"/>
                </a:cubicBezTo>
                <a:cubicBezTo>
                  <a:pt x="12981" y="19731"/>
                  <a:pt x="12978" y="19728"/>
                  <a:pt x="12973" y="19725"/>
                </a:cubicBezTo>
                <a:cubicBezTo>
                  <a:pt x="12965" y="19723"/>
                  <a:pt x="12963" y="19719"/>
                  <a:pt x="12943" y="19719"/>
                </a:cubicBezTo>
                <a:cubicBezTo>
                  <a:pt x="12942" y="19719"/>
                  <a:pt x="12940" y="19718"/>
                  <a:pt x="12939" y="19718"/>
                </a:cubicBezTo>
                <a:cubicBezTo>
                  <a:pt x="12939" y="19718"/>
                  <a:pt x="12938" y="19718"/>
                  <a:pt x="12938" y="19718"/>
                </a:cubicBezTo>
                <a:cubicBezTo>
                  <a:pt x="12903" y="19718"/>
                  <a:pt x="12859" y="19690"/>
                  <a:pt x="12821" y="19654"/>
                </a:cubicBezTo>
                <a:cubicBezTo>
                  <a:pt x="12818" y="19651"/>
                  <a:pt x="12816" y="19649"/>
                  <a:pt x="12813" y="19647"/>
                </a:cubicBezTo>
                <a:cubicBezTo>
                  <a:pt x="12813" y="19646"/>
                  <a:pt x="12812" y="19646"/>
                  <a:pt x="12812" y="19645"/>
                </a:cubicBezTo>
                <a:cubicBezTo>
                  <a:pt x="12792" y="19626"/>
                  <a:pt x="12775" y="19604"/>
                  <a:pt x="12763" y="19583"/>
                </a:cubicBezTo>
                <a:cubicBezTo>
                  <a:pt x="12750" y="19561"/>
                  <a:pt x="12742" y="19538"/>
                  <a:pt x="12742" y="19520"/>
                </a:cubicBezTo>
                <a:cubicBezTo>
                  <a:pt x="12742" y="19488"/>
                  <a:pt x="12628" y="19407"/>
                  <a:pt x="12503" y="19337"/>
                </a:cubicBezTo>
                <a:cubicBezTo>
                  <a:pt x="12373" y="19285"/>
                  <a:pt x="12208" y="19243"/>
                  <a:pt x="12047" y="19230"/>
                </a:cubicBezTo>
                <a:cubicBezTo>
                  <a:pt x="12018" y="19228"/>
                  <a:pt x="12008" y="19224"/>
                  <a:pt x="11983" y="19222"/>
                </a:cubicBezTo>
                <a:cubicBezTo>
                  <a:pt x="11982" y="19222"/>
                  <a:pt x="11982" y="19222"/>
                  <a:pt x="11981" y="19222"/>
                </a:cubicBezTo>
                <a:cubicBezTo>
                  <a:pt x="11792" y="19225"/>
                  <a:pt x="11699" y="19200"/>
                  <a:pt x="11712" y="19151"/>
                </a:cubicBezTo>
                <a:cubicBezTo>
                  <a:pt x="11712" y="19150"/>
                  <a:pt x="11711" y="19150"/>
                  <a:pt x="11711" y="19149"/>
                </a:cubicBezTo>
                <a:cubicBezTo>
                  <a:pt x="11709" y="19116"/>
                  <a:pt x="11707" y="19095"/>
                  <a:pt x="11703" y="19080"/>
                </a:cubicBezTo>
                <a:cubicBezTo>
                  <a:pt x="11678" y="19094"/>
                  <a:pt x="11655" y="19112"/>
                  <a:pt x="11642" y="19133"/>
                </a:cubicBezTo>
                <a:cubicBezTo>
                  <a:pt x="11630" y="19151"/>
                  <a:pt x="11619" y="19159"/>
                  <a:pt x="11609" y="19161"/>
                </a:cubicBezTo>
                <a:cubicBezTo>
                  <a:pt x="11605" y="19163"/>
                  <a:pt x="11600" y="19162"/>
                  <a:pt x="11597" y="19162"/>
                </a:cubicBezTo>
                <a:cubicBezTo>
                  <a:pt x="11589" y="19161"/>
                  <a:pt x="11582" y="19157"/>
                  <a:pt x="11576" y="19145"/>
                </a:cubicBezTo>
                <a:cubicBezTo>
                  <a:pt x="11575" y="19143"/>
                  <a:pt x="11574" y="19142"/>
                  <a:pt x="11573" y="19140"/>
                </a:cubicBezTo>
                <a:cubicBezTo>
                  <a:pt x="11572" y="19138"/>
                  <a:pt x="11571" y="19137"/>
                  <a:pt x="11570" y="19135"/>
                </a:cubicBezTo>
                <a:cubicBezTo>
                  <a:pt x="11552" y="19111"/>
                  <a:pt x="11528" y="19114"/>
                  <a:pt x="11487" y="19145"/>
                </a:cubicBezTo>
                <a:cubicBezTo>
                  <a:pt x="11480" y="19154"/>
                  <a:pt x="11473" y="19163"/>
                  <a:pt x="11463" y="19168"/>
                </a:cubicBezTo>
                <a:cubicBezTo>
                  <a:pt x="11460" y="19169"/>
                  <a:pt x="11454" y="19167"/>
                  <a:pt x="11451" y="19168"/>
                </a:cubicBezTo>
                <a:cubicBezTo>
                  <a:pt x="11414" y="19185"/>
                  <a:pt x="11378" y="19178"/>
                  <a:pt x="11324" y="19148"/>
                </a:cubicBezTo>
                <a:cubicBezTo>
                  <a:pt x="11265" y="19115"/>
                  <a:pt x="11225" y="19112"/>
                  <a:pt x="11211" y="19140"/>
                </a:cubicBezTo>
                <a:cubicBezTo>
                  <a:pt x="11179" y="19205"/>
                  <a:pt x="11123" y="19144"/>
                  <a:pt x="11123" y="19045"/>
                </a:cubicBezTo>
                <a:cubicBezTo>
                  <a:pt x="11123" y="19024"/>
                  <a:pt x="11120" y="19007"/>
                  <a:pt x="11116" y="18993"/>
                </a:cubicBezTo>
                <a:cubicBezTo>
                  <a:pt x="11106" y="18981"/>
                  <a:pt x="11096" y="18972"/>
                  <a:pt x="11087" y="18964"/>
                </a:cubicBezTo>
                <a:cubicBezTo>
                  <a:pt x="11069" y="18964"/>
                  <a:pt x="11035" y="18955"/>
                  <a:pt x="11004" y="18938"/>
                </a:cubicBezTo>
                <a:cubicBezTo>
                  <a:pt x="10978" y="18924"/>
                  <a:pt x="10952" y="18926"/>
                  <a:pt x="10925" y="18939"/>
                </a:cubicBezTo>
                <a:cubicBezTo>
                  <a:pt x="10905" y="18950"/>
                  <a:pt x="10885" y="18965"/>
                  <a:pt x="10868" y="18985"/>
                </a:cubicBezTo>
                <a:cubicBezTo>
                  <a:pt x="10833" y="19024"/>
                  <a:pt x="10814" y="19043"/>
                  <a:pt x="10803" y="19041"/>
                </a:cubicBezTo>
                <a:cubicBezTo>
                  <a:pt x="10791" y="19039"/>
                  <a:pt x="10784" y="19014"/>
                  <a:pt x="10774" y="18967"/>
                </a:cubicBezTo>
                <a:cubicBezTo>
                  <a:pt x="10765" y="18920"/>
                  <a:pt x="10755" y="18895"/>
                  <a:pt x="10734" y="18879"/>
                </a:cubicBezTo>
                <a:cubicBezTo>
                  <a:pt x="10726" y="18873"/>
                  <a:pt x="10714" y="18869"/>
                  <a:pt x="10701" y="18865"/>
                </a:cubicBezTo>
                <a:cubicBezTo>
                  <a:pt x="10697" y="18864"/>
                  <a:pt x="10696" y="18862"/>
                  <a:pt x="10691" y="18861"/>
                </a:cubicBezTo>
                <a:cubicBezTo>
                  <a:pt x="10673" y="18857"/>
                  <a:pt x="10649" y="18854"/>
                  <a:pt x="10619" y="18851"/>
                </a:cubicBezTo>
                <a:cubicBezTo>
                  <a:pt x="10612" y="18851"/>
                  <a:pt x="10604" y="18848"/>
                  <a:pt x="10596" y="18842"/>
                </a:cubicBezTo>
                <a:cubicBezTo>
                  <a:pt x="10587" y="18836"/>
                  <a:pt x="10579" y="18827"/>
                  <a:pt x="10570" y="18817"/>
                </a:cubicBezTo>
                <a:cubicBezTo>
                  <a:pt x="10553" y="18796"/>
                  <a:pt x="10535" y="18769"/>
                  <a:pt x="10523" y="18740"/>
                </a:cubicBezTo>
                <a:cubicBezTo>
                  <a:pt x="10511" y="18710"/>
                  <a:pt x="10492" y="18683"/>
                  <a:pt x="10469" y="18662"/>
                </a:cubicBezTo>
                <a:cubicBezTo>
                  <a:pt x="10469" y="18662"/>
                  <a:pt x="10468" y="18661"/>
                  <a:pt x="10468" y="18661"/>
                </a:cubicBezTo>
                <a:cubicBezTo>
                  <a:pt x="10428" y="18626"/>
                  <a:pt x="10380" y="18615"/>
                  <a:pt x="10337" y="18630"/>
                </a:cubicBezTo>
                <a:cubicBezTo>
                  <a:pt x="10318" y="18645"/>
                  <a:pt x="10312" y="18678"/>
                  <a:pt x="10312" y="18751"/>
                </a:cubicBezTo>
                <a:cubicBezTo>
                  <a:pt x="10312" y="18872"/>
                  <a:pt x="10300" y="18892"/>
                  <a:pt x="10223" y="18892"/>
                </a:cubicBezTo>
                <a:cubicBezTo>
                  <a:pt x="10173" y="18892"/>
                  <a:pt x="10119" y="18919"/>
                  <a:pt x="10103" y="18952"/>
                </a:cubicBezTo>
                <a:cubicBezTo>
                  <a:pt x="10088" y="18981"/>
                  <a:pt x="10073" y="18988"/>
                  <a:pt x="10052" y="18977"/>
                </a:cubicBezTo>
                <a:cubicBezTo>
                  <a:pt x="10039" y="18970"/>
                  <a:pt x="10024" y="18957"/>
                  <a:pt x="10003" y="18934"/>
                </a:cubicBezTo>
                <a:cubicBezTo>
                  <a:pt x="9960" y="18886"/>
                  <a:pt x="9856" y="18849"/>
                  <a:pt x="9728" y="18837"/>
                </a:cubicBezTo>
                <a:cubicBezTo>
                  <a:pt x="9501" y="18817"/>
                  <a:pt x="9398" y="18749"/>
                  <a:pt x="9530" y="18707"/>
                </a:cubicBezTo>
                <a:cubicBezTo>
                  <a:pt x="9544" y="18702"/>
                  <a:pt x="9555" y="18693"/>
                  <a:pt x="9567" y="18684"/>
                </a:cubicBezTo>
                <a:cubicBezTo>
                  <a:pt x="9581" y="18668"/>
                  <a:pt x="9596" y="18649"/>
                  <a:pt x="9613" y="18619"/>
                </a:cubicBezTo>
                <a:cubicBezTo>
                  <a:pt x="9616" y="18586"/>
                  <a:pt x="9649" y="18517"/>
                  <a:pt x="9692" y="18459"/>
                </a:cubicBezTo>
                <a:cubicBezTo>
                  <a:pt x="9693" y="18456"/>
                  <a:pt x="9693" y="18455"/>
                  <a:pt x="9695" y="18453"/>
                </a:cubicBezTo>
                <a:cubicBezTo>
                  <a:pt x="9714" y="18416"/>
                  <a:pt x="9731" y="18390"/>
                  <a:pt x="9741" y="18385"/>
                </a:cubicBezTo>
                <a:cubicBezTo>
                  <a:pt x="9761" y="18356"/>
                  <a:pt x="9788" y="18322"/>
                  <a:pt x="9799" y="18300"/>
                </a:cubicBezTo>
                <a:cubicBezTo>
                  <a:pt x="9800" y="18299"/>
                  <a:pt x="9800" y="18298"/>
                  <a:pt x="9801" y="18297"/>
                </a:cubicBezTo>
                <a:cubicBezTo>
                  <a:pt x="9801" y="18296"/>
                  <a:pt x="9800" y="18296"/>
                  <a:pt x="9801" y="18296"/>
                </a:cubicBezTo>
                <a:cubicBezTo>
                  <a:pt x="9837" y="18219"/>
                  <a:pt x="9768" y="18164"/>
                  <a:pt x="9632" y="18094"/>
                </a:cubicBezTo>
                <a:cubicBezTo>
                  <a:pt x="9727" y="18142"/>
                  <a:pt x="9772" y="18180"/>
                  <a:pt x="9772" y="18246"/>
                </a:cubicBezTo>
                <a:cubicBezTo>
                  <a:pt x="9772" y="18375"/>
                  <a:pt x="9731" y="18391"/>
                  <a:pt x="9587" y="18314"/>
                </a:cubicBezTo>
                <a:cubicBezTo>
                  <a:pt x="9524" y="18280"/>
                  <a:pt x="9465" y="18264"/>
                  <a:pt x="9455" y="18276"/>
                </a:cubicBezTo>
                <a:cubicBezTo>
                  <a:pt x="9444" y="18289"/>
                  <a:pt x="9416" y="18258"/>
                  <a:pt x="9391" y="18208"/>
                </a:cubicBezTo>
                <a:cubicBezTo>
                  <a:pt x="9355" y="18138"/>
                  <a:pt x="9330" y="18128"/>
                  <a:pt x="9278" y="18162"/>
                </a:cubicBezTo>
                <a:cubicBezTo>
                  <a:pt x="9202" y="18213"/>
                  <a:pt x="9081" y="18176"/>
                  <a:pt x="8988" y="18076"/>
                </a:cubicBezTo>
                <a:cubicBezTo>
                  <a:pt x="8939" y="18022"/>
                  <a:pt x="8915" y="18019"/>
                  <a:pt x="8883" y="18059"/>
                </a:cubicBezTo>
                <a:cubicBezTo>
                  <a:pt x="8822" y="18135"/>
                  <a:pt x="8798" y="18125"/>
                  <a:pt x="8730" y="17996"/>
                </a:cubicBezTo>
                <a:cubicBezTo>
                  <a:pt x="8673" y="17888"/>
                  <a:pt x="8672" y="17875"/>
                  <a:pt x="8731" y="17794"/>
                </a:cubicBezTo>
                <a:cubicBezTo>
                  <a:pt x="8758" y="17757"/>
                  <a:pt x="8776" y="17738"/>
                  <a:pt x="8793" y="17734"/>
                </a:cubicBezTo>
                <a:cubicBezTo>
                  <a:pt x="8810" y="17731"/>
                  <a:pt x="8827" y="17745"/>
                  <a:pt x="8851" y="17772"/>
                </a:cubicBezTo>
                <a:cubicBezTo>
                  <a:pt x="8883" y="17806"/>
                  <a:pt x="8949" y="17835"/>
                  <a:pt x="8999" y="17835"/>
                </a:cubicBezTo>
                <a:cubicBezTo>
                  <a:pt x="9043" y="17835"/>
                  <a:pt x="9117" y="17855"/>
                  <a:pt x="9175" y="17882"/>
                </a:cubicBezTo>
                <a:lnTo>
                  <a:pt x="8903" y="17764"/>
                </a:lnTo>
                <a:lnTo>
                  <a:pt x="8776" y="17714"/>
                </a:lnTo>
                <a:lnTo>
                  <a:pt x="8676" y="17800"/>
                </a:lnTo>
                <a:lnTo>
                  <a:pt x="8619" y="17850"/>
                </a:lnTo>
                <a:cubicBezTo>
                  <a:pt x="8610" y="17858"/>
                  <a:pt x="8605" y="17860"/>
                  <a:pt x="8596" y="17867"/>
                </a:cubicBezTo>
                <a:lnTo>
                  <a:pt x="8574" y="17886"/>
                </a:lnTo>
                <a:cubicBezTo>
                  <a:pt x="8549" y="17907"/>
                  <a:pt x="8535" y="17914"/>
                  <a:pt x="8513" y="17931"/>
                </a:cubicBezTo>
                <a:cubicBezTo>
                  <a:pt x="8513" y="17931"/>
                  <a:pt x="8512" y="17932"/>
                  <a:pt x="8512" y="17932"/>
                </a:cubicBezTo>
                <a:cubicBezTo>
                  <a:pt x="8422" y="18001"/>
                  <a:pt x="8352" y="18041"/>
                  <a:pt x="8335" y="18020"/>
                </a:cubicBezTo>
                <a:cubicBezTo>
                  <a:pt x="8313" y="17993"/>
                  <a:pt x="8316" y="17958"/>
                  <a:pt x="8344" y="17924"/>
                </a:cubicBezTo>
                <a:cubicBezTo>
                  <a:pt x="8367" y="17895"/>
                  <a:pt x="8384" y="17837"/>
                  <a:pt x="8385" y="17790"/>
                </a:cubicBezTo>
                <a:cubicBezTo>
                  <a:pt x="8383" y="17723"/>
                  <a:pt x="8374" y="17714"/>
                  <a:pt x="8339" y="17748"/>
                </a:cubicBezTo>
                <a:cubicBezTo>
                  <a:pt x="8337" y="17750"/>
                  <a:pt x="8336" y="17751"/>
                  <a:pt x="8334" y="17754"/>
                </a:cubicBezTo>
                <a:cubicBezTo>
                  <a:pt x="8333" y="17754"/>
                  <a:pt x="8333" y="17754"/>
                  <a:pt x="8332" y="17754"/>
                </a:cubicBezTo>
                <a:cubicBezTo>
                  <a:pt x="8332" y="17754"/>
                  <a:pt x="8332" y="17755"/>
                  <a:pt x="8331" y="17755"/>
                </a:cubicBezTo>
                <a:cubicBezTo>
                  <a:pt x="8299" y="17789"/>
                  <a:pt x="8286" y="17796"/>
                  <a:pt x="8270" y="17754"/>
                </a:cubicBezTo>
                <a:cubicBezTo>
                  <a:pt x="8260" y="17736"/>
                  <a:pt x="8250" y="17711"/>
                  <a:pt x="8238" y="17668"/>
                </a:cubicBezTo>
                <a:lnTo>
                  <a:pt x="8211" y="17570"/>
                </a:lnTo>
                <a:cubicBezTo>
                  <a:pt x="8211" y="17570"/>
                  <a:pt x="8210" y="17569"/>
                  <a:pt x="8210" y="17569"/>
                </a:cubicBezTo>
                <a:cubicBezTo>
                  <a:pt x="8203" y="17564"/>
                  <a:pt x="8194" y="17564"/>
                  <a:pt x="8182" y="17569"/>
                </a:cubicBezTo>
                <a:close/>
                <a:moveTo>
                  <a:pt x="9632" y="18094"/>
                </a:moveTo>
                <a:cubicBezTo>
                  <a:pt x="9601" y="18078"/>
                  <a:pt x="9587" y="18065"/>
                  <a:pt x="9539" y="18045"/>
                </a:cubicBezTo>
                <a:cubicBezTo>
                  <a:pt x="9465" y="18014"/>
                  <a:pt x="9405" y="17986"/>
                  <a:pt x="9343" y="17957"/>
                </a:cubicBezTo>
                <a:cubicBezTo>
                  <a:pt x="9484" y="18019"/>
                  <a:pt x="9559" y="18056"/>
                  <a:pt x="9632" y="18094"/>
                </a:cubicBezTo>
                <a:close/>
                <a:moveTo>
                  <a:pt x="9852" y="17722"/>
                </a:moveTo>
                <a:cubicBezTo>
                  <a:pt x="9845" y="17722"/>
                  <a:pt x="9839" y="17724"/>
                  <a:pt x="9835" y="17729"/>
                </a:cubicBezTo>
                <a:cubicBezTo>
                  <a:pt x="9827" y="17739"/>
                  <a:pt x="9828" y="17769"/>
                  <a:pt x="9835" y="17801"/>
                </a:cubicBezTo>
                <a:cubicBezTo>
                  <a:pt x="9844" y="17827"/>
                  <a:pt x="9856" y="17851"/>
                  <a:pt x="9871" y="17858"/>
                </a:cubicBezTo>
                <a:cubicBezTo>
                  <a:pt x="9908" y="17877"/>
                  <a:pt x="9951" y="17885"/>
                  <a:pt x="9985" y="17883"/>
                </a:cubicBezTo>
                <a:cubicBezTo>
                  <a:pt x="10000" y="17883"/>
                  <a:pt x="10012" y="17880"/>
                  <a:pt x="10022" y="17875"/>
                </a:cubicBezTo>
                <a:cubicBezTo>
                  <a:pt x="10024" y="17873"/>
                  <a:pt x="10028" y="17871"/>
                  <a:pt x="10030" y="17870"/>
                </a:cubicBezTo>
                <a:cubicBezTo>
                  <a:pt x="10034" y="17866"/>
                  <a:pt x="10036" y="17861"/>
                  <a:pt x="10038" y="17857"/>
                </a:cubicBezTo>
                <a:cubicBezTo>
                  <a:pt x="10039" y="17854"/>
                  <a:pt x="10040" y="17852"/>
                  <a:pt x="10041" y="17849"/>
                </a:cubicBezTo>
                <a:cubicBezTo>
                  <a:pt x="10037" y="17824"/>
                  <a:pt x="9962" y="17764"/>
                  <a:pt x="9902" y="17732"/>
                </a:cubicBezTo>
                <a:cubicBezTo>
                  <a:pt x="9882" y="17725"/>
                  <a:pt x="9865" y="17721"/>
                  <a:pt x="9852" y="17722"/>
                </a:cubicBezTo>
                <a:close/>
                <a:moveTo>
                  <a:pt x="4809" y="17762"/>
                </a:moveTo>
                <a:cubicBezTo>
                  <a:pt x="4785" y="17763"/>
                  <a:pt x="4759" y="17764"/>
                  <a:pt x="4741" y="17766"/>
                </a:cubicBezTo>
                <a:cubicBezTo>
                  <a:pt x="4686" y="17775"/>
                  <a:pt x="4737" y="17781"/>
                  <a:pt x="4839" y="17783"/>
                </a:cubicBezTo>
                <a:cubicBezTo>
                  <a:pt x="4861" y="17780"/>
                  <a:pt x="4871" y="17774"/>
                  <a:pt x="4851" y="17768"/>
                </a:cubicBezTo>
                <a:cubicBezTo>
                  <a:pt x="4841" y="17764"/>
                  <a:pt x="4824" y="17764"/>
                  <a:pt x="4809" y="17762"/>
                </a:cubicBezTo>
                <a:close/>
                <a:moveTo>
                  <a:pt x="3114" y="17765"/>
                </a:moveTo>
                <a:cubicBezTo>
                  <a:pt x="3042" y="17759"/>
                  <a:pt x="2999" y="17776"/>
                  <a:pt x="2991" y="17797"/>
                </a:cubicBezTo>
                <a:cubicBezTo>
                  <a:pt x="3005" y="17843"/>
                  <a:pt x="3136" y="17879"/>
                  <a:pt x="3196" y="17858"/>
                </a:cubicBezTo>
                <a:cubicBezTo>
                  <a:pt x="3203" y="17856"/>
                  <a:pt x="3209" y="17852"/>
                  <a:pt x="3214" y="17847"/>
                </a:cubicBezTo>
                <a:cubicBezTo>
                  <a:pt x="3218" y="17843"/>
                  <a:pt x="3220" y="17835"/>
                  <a:pt x="3223" y="17829"/>
                </a:cubicBezTo>
                <a:cubicBezTo>
                  <a:pt x="3224" y="17826"/>
                  <a:pt x="3227" y="17821"/>
                  <a:pt x="3228" y="17817"/>
                </a:cubicBezTo>
                <a:cubicBezTo>
                  <a:pt x="3232" y="17794"/>
                  <a:pt x="3181" y="17771"/>
                  <a:pt x="3114" y="17765"/>
                </a:cubicBezTo>
                <a:close/>
                <a:moveTo>
                  <a:pt x="12390" y="17814"/>
                </a:moveTo>
                <a:cubicBezTo>
                  <a:pt x="12375" y="17814"/>
                  <a:pt x="12367" y="17815"/>
                  <a:pt x="12362" y="17817"/>
                </a:cubicBezTo>
                <a:cubicBezTo>
                  <a:pt x="12360" y="17817"/>
                  <a:pt x="12358" y="17817"/>
                  <a:pt x="12357" y="17818"/>
                </a:cubicBezTo>
                <a:cubicBezTo>
                  <a:pt x="12355" y="17820"/>
                  <a:pt x="12355" y="17822"/>
                  <a:pt x="12364" y="17825"/>
                </a:cubicBezTo>
                <a:cubicBezTo>
                  <a:pt x="12403" y="17838"/>
                  <a:pt x="12460" y="17860"/>
                  <a:pt x="12490" y="17874"/>
                </a:cubicBezTo>
                <a:cubicBezTo>
                  <a:pt x="12519" y="17887"/>
                  <a:pt x="12599" y="17906"/>
                  <a:pt x="12666" y="17914"/>
                </a:cubicBezTo>
                <a:cubicBezTo>
                  <a:pt x="12699" y="17918"/>
                  <a:pt x="12731" y="17925"/>
                  <a:pt x="12757" y="17932"/>
                </a:cubicBezTo>
                <a:cubicBezTo>
                  <a:pt x="12783" y="17939"/>
                  <a:pt x="12802" y="17946"/>
                  <a:pt x="12808" y="17953"/>
                </a:cubicBezTo>
                <a:cubicBezTo>
                  <a:pt x="12815" y="17963"/>
                  <a:pt x="12821" y="17969"/>
                  <a:pt x="12827" y="17973"/>
                </a:cubicBezTo>
                <a:cubicBezTo>
                  <a:pt x="12832" y="17976"/>
                  <a:pt x="12836" y="17977"/>
                  <a:pt x="12839" y="17974"/>
                </a:cubicBezTo>
                <a:cubicBezTo>
                  <a:pt x="12845" y="17968"/>
                  <a:pt x="12846" y="17951"/>
                  <a:pt x="12841" y="17921"/>
                </a:cubicBezTo>
                <a:cubicBezTo>
                  <a:pt x="12833" y="17871"/>
                  <a:pt x="12765" y="17839"/>
                  <a:pt x="12651" y="17822"/>
                </a:cubicBezTo>
                <a:cubicBezTo>
                  <a:pt x="12620" y="17822"/>
                  <a:pt x="12592" y="17824"/>
                  <a:pt x="12553" y="17821"/>
                </a:cubicBezTo>
                <a:cubicBezTo>
                  <a:pt x="12481" y="17816"/>
                  <a:pt x="12424" y="17813"/>
                  <a:pt x="12390" y="17814"/>
                </a:cubicBezTo>
                <a:close/>
                <a:moveTo>
                  <a:pt x="2887" y="17935"/>
                </a:moveTo>
                <a:cubicBezTo>
                  <a:pt x="2879" y="17930"/>
                  <a:pt x="2871" y="17931"/>
                  <a:pt x="2864" y="17939"/>
                </a:cubicBezTo>
                <a:cubicBezTo>
                  <a:pt x="2851" y="17955"/>
                  <a:pt x="2890" y="18039"/>
                  <a:pt x="2952" y="18127"/>
                </a:cubicBezTo>
                <a:cubicBezTo>
                  <a:pt x="3014" y="18215"/>
                  <a:pt x="3056" y="18308"/>
                  <a:pt x="3043" y="18333"/>
                </a:cubicBezTo>
                <a:cubicBezTo>
                  <a:pt x="3032" y="18355"/>
                  <a:pt x="3037" y="18371"/>
                  <a:pt x="3052" y="18375"/>
                </a:cubicBezTo>
                <a:cubicBezTo>
                  <a:pt x="3073" y="18370"/>
                  <a:pt x="3087" y="18358"/>
                  <a:pt x="3090" y="18337"/>
                </a:cubicBezTo>
                <a:cubicBezTo>
                  <a:pt x="3091" y="18330"/>
                  <a:pt x="3091" y="18321"/>
                  <a:pt x="3090" y="18312"/>
                </a:cubicBezTo>
                <a:cubicBezTo>
                  <a:pt x="3081" y="18273"/>
                  <a:pt x="3054" y="18218"/>
                  <a:pt x="3009" y="18152"/>
                </a:cubicBezTo>
                <a:cubicBezTo>
                  <a:pt x="2962" y="18082"/>
                  <a:pt x="2915" y="18000"/>
                  <a:pt x="2906" y="17968"/>
                </a:cubicBezTo>
                <a:cubicBezTo>
                  <a:pt x="2901" y="17953"/>
                  <a:pt x="2894" y="17940"/>
                  <a:pt x="2887" y="17935"/>
                </a:cubicBezTo>
                <a:close/>
                <a:moveTo>
                  <a:pt x="18462" y="18027"/>
                </a:moveTo>
                <a:cubicBezTo>
                  <a:pt x="18450" y="18026"/>
                  <a:pt x="18435" y="18030"/>
                  <a:pt x="18422" y="18037"/>
                </a:cubicBezTo>
                <a:cubicBezTo>
                  <a:pt x="18396" y="18049"/>
                  <a:pt x="18405" y="18058"/>
                  <a:pt x="18435" y="18062"/>
                </a:cubicBezTo>
                <a:cubicBezTo>
                  <a:pt x="18454" y="18055"/>
                  <a:pt x="18485" y="18045"/>
                  <a:pt x="18491" y="18039"/>
                </a:cubicBezTo>
                <a:cubicBezTo>
                  <a:pt x="18485" y="18032"/>
                  <a:pt x="18475" y="18028"/>
                  <a:pt x="18462" y="18027"/>
                </a:cubicBezTo>
                <a:close/>
                <a:moveTo>
                  <a:pt x="13286" y="18083"/>
                </a:moveTo>
                <a:cubicBezTo>
                  <a:pt x="13220" y="18081"/>
                  <a:pt x="13176" y="18095"/>
                  <a:pt x="13158" y="18120"/>
                </a:cubicBezTo>
                <a:cubicBezTo>
                  <a:pt x="13157" y="18124"/>
                  <a:pt x="13154" y="18127"/>
                  <a:pt x="13154" y="18131"/>
                </a:cubicBezTo>
                <a:cubicBezTo>
                  <a:pt x="13151" y="18152"/>
                  <a:pt x="13162" y="18180"/>
                  <a:pt x="13179" y="18216"/>
                </a:cubicBezTo>
                <a:cubicBezTo>
                  <a:pt x="13182" y="18221"/>
                  <a:pt x="13181" y="18224"/>
                  <a:pt x="13185" y="18229"/>
                </a:cubicBezTo>
                <a:cubicBezTo>
                  <a:pt x="13192" y="18238"/>
                  <a:pt x="13191" y="18258"/>
                  <a:pt x="13183" y="18280"/>
                </a:cubicBezTo>
                <a:cubicBezTo>
                  <a:pt x="13180" y="18291"/>
                  <a:pt x="13171" y="18300"/>
                  <a:pt x="13166" y="18311"/>
                </a:cubicBezTo>
                <a:cubicBezTo>
                  <a:pt x="13160" y="18322"/>
                  <a:pt x="13158" y="18331"/>
                  <a:pt x="13150" y="18342"/>
                </a:cubicBezTo>
                <a:cubicBezTo>
                  <a:pt x="13149" y="18344"/>
                  <a:pt x="13147" y="18345"/>
                  <a:pt x="13146" y="18347"/>
                </a:cubicBezTo>
                <a:cubicBezTo>
                  <a:pt x="13145" y="18348"/>
                  <a:pt x="13145" y="18349"/>
                  <a:pt x="13145" y="18350"/>
                </a:cubicBezTo>
                <a:cubicBezTo>
                  <a:pt x="13143" y="18352"/>
                  <a:pt x="13141" y="18352"/>
                  <a:pt x="13139" y="18354"/>
                </a:cubicBezTo>
                <a:cubicBezTo>
                  <a:pt x="13127" y="18368"/>
                  <a:pt x="13115" y="18378"/>
                  <a:pt x="13102" y="18386"/>
                </a:cubicBezTo>
                <a:cubicBezTo>
                  <a:pt x="13067" y="18408"/>
                  <a:pt x="13024" y="18414"/>
                  <a:pt x="12960" y="18403"/>
                </a:cubicBezTo>
                <a:cubicBezTo>
                  <a:pt x="12860" y="18386"/>
                  <a:pt x="12852" y="18388"/>
                  <a:pt x="12922" y="18417"/>
                </a:cubicBezTo>
                <a:cubicBezTo>
                  <a:pt x="12945" y="18426"/>
                  <a:pt x="12963" y="18442"/>
                  <a:pt x="12977" y="18457"/>
                </a:cubicBezTo>
                <a:cubicBezTo>
                  <a:pt x="12995" y="18474"/>
                  <a:pt x="13005" y="18492"/>
                  <a:pt x="13001" y="18513"/>
                </a:cubicBezTo>
                <a:cubicBezTo>
                  <a:pt x="12998" y="18530"/>
                  <a:pt x="12998" y="18541"/>
                  <a:pt x="13003" y="18544"/>
                </a:cubicBezTo>
                <a:cubicBezTo>
                  <a:pt x="13005" y="18544"/>
                  <a:pt x="13010" y="18538"/>
                  <a:pt x="13013" y="18537"/>
                </a:cubicBezTo>
                <a:cubicBezTo>
                  <a:pt x="13019" y="18534"/>
                  <a:pt x="13023" y="18535"/>
                  <a:pt x="13036" y="18524"/>
                </a:cubicBezTo>
                <a:cubicBezTo>
                  <a:pt x="13073" y="18490"/>
                  <a:pt x="13144" y="18411"/>
                  <a:pt x="13270" y="18266"/>
                </a:cubicBezTo>
                <a:lnTo>
                  <a:pt x="13412" y="18106"/>
                </a:lnTo>
                <a:cubicBezTo>
                  <a:pt x="13389" y="18094"/>
                  <a:pt x="13342" y="18084"/>
                  <a:pt x="13287" y="18083"/>
                </a:cubicBezTo>
                <a:cubicBezTo>
                  <a:pt x="13287" y="18083"/>
                  <a:pt x="13286" y="18083"/>
                  <a:pt x="13286" y="18083"/>
                </a:cubicBezTo>
                <a:close/>
                <a:moveTo>
                  <a:pt x="11017" y="18102"/>
                </a:moveTo>
                <a:cubicBezTo>
                  <a:pt x="11014" y="18103"/>
                  <a:pt x="11012" y="18102"/>
                  <a:pt x="11009" y="18103"/>
                </a:cubicBezTo>
                <a:cubicBezTo>
                  <a:pt x="11003" y="18106"/>
                  <a:pt x="10996" y="18111"/>
                  <a:pt x="10989" y="18116"/>
                </a:cubicBezTo>
                <a:cubicBezTo>
                  <a:pt x="10981" y="18122"/>
                  <a:pt x="10974" y="18127"/>
                  <a:pt x="10964" y="18136"/>
                </a:cubicBezTo>
                <a:cubicBezTo>
                  <a:pt x="10964" y="18136"/>
                  <a:pt x="10964" y="18137"/>
                  <a:pt x="10963" y="18137"/>
                </a:cubicBezTo>
                <a:cubicBezTo>
                  <a:pt x="10963" y="18137"/>
                  <a:pt x="10963" y="18138"/>
                  <a:pt x="10962" y="18138"/>
                </a:cubicBezTo>
                <a:cubicBezTo>
                  <a:pt x="10948" y="18152"/>
                  <a:pt x="10939" y="18162"/>
                  <a:pt x="10932" y="18172"/>
                </a:cubicBezTo>
                <a:cubicBezTo>
                  <a:pt x="10927" y="18180"/>
                  <a:pt x="10922" y="18190"/>
                  <a:pt x="10925" y="18194"/>
                </a:cubicBezTo>
                <a:cubicBezTo>
                  <a:pt x="10929" y="18199"/>
                  <a:pt x="10939" y="18196"/>
                  <a:pt x="10951" y="18190"/>
                </a:cubicBezTo>
                <a:cubicBezTo>
                  <a:pt x="10952" y="18189"/>
                  <a:pt x="10953" y="18189"/>
                  <a:pt x="10954" y="18188"/>
                </a:cubicBezTo>
                <a:cubicBezTo>
                  <a:pt x="10967" y="18181"/>
                  <a:pt x="10983" y="18170"/>
                  <a:pt x="10998" y="18155"/>
                </a:cubicBezTo>
                <a:cubicBezTo>
                  <a:pt x="10998" y="18155"/>
                  <a:pt x="10999" y="18155"/>
                  <a:pt x="10999" y="18155"/>
                </a:cubicBezTo>
                <a:cubicBezTo>
                  <a:pt x="11002" y="18152"/>
                  <a:pt x="11005" y="18149"/>
                  <a:pt x="11008" y="18145"/>
                </a:cubicBezTo>
                <a:cubicBezTo>
                  <a:pt x="11035" y="18112"/>
                  <a:pt x="11050" y="18110"/>
                  <a:pt x="11062" y="18145"/>
                </a:cubicBezTo>
                <a:cubicBezTo>
                  <a:pt x="11066" y="18156"/>
                  <a:pt x="11069" y="18169"/>
                  <a:pt x="11073" y="18187"/>
                </a:cubicBezTo>
                <a:cubicBezTo>
                  <a:pt x="11074" y="18193"/>
                  <a:pt x="11077" y="18197"/>
                  <a:pt x="11079" y="18202"/>
                </a:cubicBezTo>
                <a:cubicBezTo>
                  <a:pt x="11083" y="18216"/>
                  <a:pt x="11089" y="18227"/>
                  <a:pt x="11096" y="18239"/>
                </a:cubicBezTo>
                <a:cubicBezTo>
                  <a:pt x="11109" y="18259"/>
                  <a:pt x="11125" y="18277"/>
                  <a:pt x="11147" y="18289"/>
                </a:cubicBezTo>
                <a:cubicBezTo>
                  <a:pt x="11149" y="18289"/>
                  <a:pt x="11149" y="18289"/>
                  <a:pt x="11151" y="18290"/>
                </a:cubicBezTo>
                <a:cubicBezTo>
                  <a:pt x="11193" y="18290"/>
                  <a:pt x="11189" y="18265"/>
                  <a:pt x="11125" y="18181"/>
                </a:cubicBezTo>
                <a:cubicBezTo>
                  <a:pt x="11116" y="18170"/>
                  <a:pt x="11109" y="18161"/>
                  <a:pt x="11101" y="18152"/>
                </a:cubicBezTo>
                <a:cubicBezTo>
                  <a:pt x="11089" y="18138"/>
                  <a:pt x="11078" y="18129"/>
                  <a:pt x="11069" y="18120"/>
                </a:cubicBezTo>
                <a:cubicBezTo>
                  <a:pt x="11065" y="18117"/>
                  <a:pt x="11062" y="18114"/>
                  <a:pt x="11059" y="18112"/>
                </a:cubicBezTo>
                <a:cubicBezTo>
                  <a:pt x="11053" y="18107"/>
                  <a:pt x="11046" y="18104"/>
                  <a:pt x="11041" y="18102"/>
                </a:cubicBezTo>
                <a:cubicBezTo>
                  <a:pt x="11033" y="18100"/>
                  <a:pt x="11025" y="18100"/>
                  <a:pt x="11017" y="18102"/>
                </a:cubicBezTo>
                <a:close/>
                <a:moveTo>
                  <a:pt x="5532" y="18120"/>
                </a:moveTo>
                <a:cubicBezTo>
                  <a:pt x="5473" y="18116"/>
                  <a:pt x="5425" y="18118"/>
                  <a:pt x="5391" y="18124"/>
                </a:cubicBezTo>
                <a:cubicBezTo>
                  <a:pt x="5340" y="18133"/>
                  <a:pt x="5319" y="18150"/>
                  <a:pt x="5332" y="18168"/>
                </a:cubicBezTo>
                <a:cubicBezTo>
                  <a:pt x="5346" y="18185"/>
                  <a:pt x="5394" y="18202"/>
                  <a:pt x="5480" y="18212"/>
                </a:cubicBezTo>
                <a:cubicBezTo>
                  <a:pt x="5565" y="18222"/>
                  <a:pt x="5663" y="18233"/>
                  <a:pt x="5699" y="18237"/>
                </a:cubicBezTo>
                <a:cubicBezTo>
                  <a:pt x="5719" y="18239"/>
                  <a:pt x="5733" y="18236"/>
                  <a:pt x="5742" y="18227"/>
                </a:cubicBezTo>
                <a:cubicBezTo>
                  <a:pt x="5747" y="18223"/>
                  <a:pt x="5750" y="18218"/>
                  <a:pt x="5751" y="18212"/>
                </a:cubicBezTo>
                <a:cubicBezTo>
                  <a:pt x="5751" y="18212"/>
                  <a:pt x="5751" y="18211"/>
                  <a:pt x="5751" y="18211"/>
                </a:cubicBezTo>
                <a:cubicBezTo>
                  <a:pt x="5753" y="18204"/>
                  <a:pt x="5752" y="18198"/>
                  <a:pt x="5750" y="18190"/>
                </a:cubicBezTo>
                <a:cubicBezTo>
                  <a:pt x="5746" y="18173"/>
                  <a:pt x="5722" y="18157"/>
                  <a:pt x="5684" y="18145"/>
                </a:cubicBezTo>
                <a:cubicBezTo>
                  <a:pt x="5646" y="18133"/>
                  <a:pt x="5594" y="18124"/>
                  <a:pt x="5532" y="18120"/>
                </a:cubicBezTo>
                <a:close/>
                <a:moveTo>
                  <a:pt x="11262" y="18246"/>
                </a:moveTo>
                <a:cubicBezTo>
                  <a:pt x="11243" y="18246"/>
                  <a:pt x="11236" y="18266"/>
                  <a:pt x="11248" y="18290"/>
                </a:cubicBezTo>
                <a:cubicBezTo>
                  <a:pt x="11254" y="18302"/>
                  <a:pt x="11263" y="18311"/>
                  <a:pt x="11273" y="18319"/>
                </a:cubicBezTo>
                <a:cubicBezTo>
                  <a:pt x="11284" y="18322"/>
                  <a:pt x="11307" y="18327"/>
                  <a:pt x="11311" y="18328"/>
                </a:cubicBezTo>
                <a:cubicBezTo>
                  <a:pt x="11316" y="18329"/>
                  <a:pt x="11321" y="18325"/>
                  <a:pt x="11325" y="18322"/>
                </a:cubicBezTo>
                <a:cubicBezTo>
                  <a:pt x="11325" y="18322"/>
                  <a:pt x="11325" y="18321"/>
                  <a:pt x="11325" y="18321"/>
                </a:cubicBezTo>
                <a:cubicBezTo>
                  <a:pt x="11327" y="18313"/>
                  <a:pt x="11326" y="18302"/>
                  <a:pt x="11320" y="18290"/>
                </a:cubicBezTo>
                <a:cubicBezTo>
                  <a:pt x="11309" y="18267"/>
                  <a:pt x="11286" y="18248"/>
                  <a:pt x="11266" y="18246"/>
                </a:cubicBezTo>
                <a:cubicBezTo>
                  <a:pt x="11265" y="18245"/>
                  <a:pt x="11264" y="18246"/>
                  <a:pt x="11262" y="18246"/>
                </a:cubicBezTo>
                <a:close/>
                <a:moveTo>
                  <a:pt x="1897" y="18305"/>
                </a:moveTo>
                <a:cubicBezTo>
                  <a:pt x="1891" y="18302"/>
                  <a:pt x="1882" y="18305"/>
                  <a:pt x="1872" y="18312"/>
                </a:cubicBezTo>
                <a:cubicBezTo>
                  <a:pt x="1853" y="18328"/>
                  <a:pt x="1837" y="18359"/>
                  <a:pt x="1837" y="18383"/>
                </a:cubicBezTo>
                <a:cubicBezTo>
                  <a:pt x="1837" y="18408"/>
                  <a:pt x="1853" y="18417"/>
                  <a:pt x="1872" y="18402"/>
                </a:cubicBezTo>
                <a:cubicBezTo>
                  <a:pt x="1892" y="18386"/>
                  <a:pt x="1907" y="18354"/>
                  <a:pt x="1907" y="18329"/>
                </a:cubicBezTo>
                <a:cubicBezTo>
                  <a:pt x="1907" y="18317"/>
                  <a:pt x="1904" y="18309"/>
                  <a:pt x="1897" y="18305"/>
                </a:cubicBezTo>
                <a:close/>
                <a:moveTo>
                  <a:pt x="12519" y="18311"/>
                </a:moveTo>
                <a:cubicBezTo>
                  <a:pt x="12466" y="18321"/>
                  <a:pt x="12447" y="18346"/>
                  <a:pt x="12495" y="18383"/>
                </a:cubicBezTo>
                <a:cubicBezTo>
                  <a:pt x="12500" y="18387"/>
                  <a:pt x="12508" y="18389"/>
                  <a:pt x="12514" y="18392"/>
                </a:cubicBezTo>
                <a:cubicBezTo>
                  <a:pt x="12567" y="18410"/>
                  <a:pt x="12644" y="18420"/>
                  <a:pt x="12705" y="18410"/>
                </a:cubicBezTo>
                <a:cubicBezTo>
                  <a:pt x="12709" y="18409"/>
                  <a:pt x="12714" y="18409"/>
                  <a:pt x="12718" y="18408"/>
                </a:cubicBezTo>
                <a:cubicBezTo>
                  <a:pt x="12739" y="18402"/>
                  <a:pt x="12758" y="18396"/>
                  <a:pt x="12772" y="18385"/>
                </a:cubicBezTo>
                <a:cubicBezTo>
                  <a:pt x="12793" y="18368"/>
                  <a:pt x="12776" y="18353"/>
                  <a:pt x="12740" y="18339"/>
                </a:cubicBezTo>
                <a:cubicBezTo>
                  <a:pt x="12650" y="18320"/>
                  <a:pt x="12574" y="18311"/>
                  <a:pt x="12519" y="18311"/>
                </a:cubicBezTo>
                <a:close/>
                <a:moveTo>
                  <a:pt x="11862" y="18470"/>
                </a:moveTo>
                <a:cubicBezTo>
                  <a:pt x="11855" y="18470"/>
                  <a:pt x="11851" y="18472"/>
                  <a:pt x="11845" y="18474"/>
                </a:cubicBezTo>
                <a:cubicBezTo>
                  <a:pt x="11826" y="18480"/>
                  <a:pt x="11815" y="18494"/>
                  <a:pt x="11825" y="18513"/>
                </a:cubicBezTo>
                <a:cubicBezTo>
                  <a:pt x="11835" y="18534"/>
                  <a:pt x="11847" y="18546"/>
                  <a:pt x="11855" y="18551"/>
                </a:cubicBezTo>
                <a:cubicBezTo>
                  <a:pt x="11860" y="18548"/>
                  <a:pt x="11866" y="18549"/>
                  <a:pt x="11871" y="18545"/>
                </a:cubicBezTo>
                <a:cubicBezTo>
                  <a:pt x="11881" y="18537"/>
                  <a:pt x="11890" y="18525"/>
                  <a:pt x="11897" y="18513"/>
                </a:cubicBezTo>
                <a:cubicBezTo>
                  <a:pt x="11900" y="18507"/>
                  <a:pt x="11900" y="18502"/>
                  <a:pt x="11900" y="18496"/>
                </a:cubicBezTo>
                <a:cubicBezTo>
                  <a:pt x="11900" y="18491"/>
                  <a:pt x="11899" y="18485"/>
                  <a:pt x="11895" y="18481"/>
                </a:cubicBezTo>
                <a:cubicBezTo>
                  <a:pt x="11889" y="18473"/>
                  <a:pt x="11877" y="18470"/>
                  <a:pt x="11862" y="18470"/>
                </a:cubicBezTo>
                <a:close/>
                <a:moveTo>
                  <a:pt x="7523" y="18474"/>
                </a:moveTo>
                <a:cubicBezTo>
                  <a:pt x="7487" y="18474"/>
                  <a:pt x="7451" y="18476"/>
                  <a:pt x="7424" y="18481"/>
                </a:cubicBezTo>
                <a:cubicBezTo>
                  <a:pt x="7369" y="18491"/>
                  <a:pt x="7414" y="18499"/>
                  <a:pt x="7523" y="18499"/>
                </a:cubicBezTo>
                <a:cubicBezTo>
                  <a:pt x="7631" y="18499"/>
                  <a:pt x="7676" y="18491"/>
                  <a:pt x="7621" y="18481"/>
                </a:cubicBezTo>
                <a:cubicBezTo>
                  <a:pt x="7594" y="18476"/>
                  <a:pt x="7558" y="18474"/>
                  <a:pt x="7523" y="18474"/>
                </a:cubicBezTo>
                <a:close/>
                <a:moveTo>
                  <a:pt x="6947" y="18519"/>
                </a:moveTo>
                <a:cubicBezTo>
                  <a:pt x="6925" y="18519"/>
                  <a:pt x="6902" y="18521"/>
                  <a:pt x="6885" y="18527"/>
                </a:cubicBezTo>
                <a:cubicBezTo>
                  <a:pt x="6850" y="18538"/>
                  <a:pt x="6878" y="18548"/>
                  <a:pt x="6947" y="18548"/>
                </a:cubicBezTo>
                <a:cubicBezTo>
                  <a:pt x="7017" y="18548"/>
                  <a:pt x="7045" y="18538"/>
                  <a:pt x="7010" y="18527"/>
                </a:cubicBezTo>
                <a:cubicBezTo>
                  <a:pt x="6993" y="18521"/>
                  <a:pt x="6970" y="18519"/>
                  <a:pt x="6947" y="18519"/>
                </a:cubicBezTo>
                <a:close/>
                <a:moveTo>
                  <a:pt x="10132" y="18535"/>
                </a:moveTo>
                <a:lnTo>
                  <a:pt x="10124" y="18691"/>
                </a:lnTo>
                <a:cubicBezTo>
                  <a:pt x="10123" y="18701"/>
                  <a:pt x="10122" y="18705"/>
                  <a:pt x="10122" y="18715"/>
                </a:cubicBezTo>
                <a:cubicBezTo>
                  <a:pt x="10126" y="18756"/>
                  <a:pt x="10135" y="18772"/>
                  <a:pt x="10157" y="18746"/>
                </a:cubicBezTo>
                <a:cubicBezTo>
                  <a:pt x="10188" y="18707"/>
                  <a:pt x="10188" y="18668"/>
                  <a:pt x="10159" y="18592"/>
                </a:cubicBezTo>
                <a:cubicBezTo>
                  <a:pt x="10146" y="18559"/>
                  <a:pt x="10138" y="18543"/>
                  <a:pt x="10132" y="18535"/>
                </a:cubicBezTo>
                <a:close/>
                <a:moveTo>
                  <a:pt x="6654" y="18563"/>
                </a:moveTo>
                <a:cubicBezTo>
                  <a:pt x="6635" y="18563"/>
                  <a:pt x="6614" y="18566"/>
                  <a:pt x="6597" y="18571"/>
                </a:cubicBezTo>
                <a:cubicBezTo>
                  <a:pt x="6564" y="18582"/>
                  <a:pt x="6583" y="18591"/>
                  <a:pt x="6635" y="18592"/>
                </a:cubicBezTo>
                <a:cubicBezTo>
                  <a:pt x="6651" y="18591"/>
                  <a:pt x="6659" y="18592"/>
                  <a:pt x="6681" y="18588"/>
                </a:cubicBezTo>
                <a:cubicBezTo>
                  <a:pt x="6689" y="18587"/>
                  <a:pt x="6701" y="18585"/>
                  <a:pt x="6709" y="18584"/>
                </a:cubicBezTo>
                <a:cubicBezTo>
                  <a:pt x="6713" y="18581"/>
                  <a:pt x="6714" y="18577"/>
                  <a:pt x="6705" y="18573"/>
                </a:cubicBezTo>
                <a:cubicBezTo>
                  <a:pt x="6693" y="18567"/>
                  <a:pt x="6674" y="18563"/>
                  <a:pt x="6654" y="18563"/>
                </a:cubicBezTo>
                <a:close/>
                <a:moveTo>
                  <a:pt x="12993" y="18591"/>
                </a:moveTo>
                <a:lnTo>
                  <a:pt x="12910" y="18691"/>
                </a:lnTo>
                <a:cubicBezTo>
                  <a:pt x="12859" y="18753"/>
                  <a:pt x="12809" y="18863"/>
                  <a:pt x="12797" y="18936"/>
                </a:cubicBezTo>
                <a:cubicBezTo>
                  <a:pt x="12786" y="19010"/>
                  <a:pt x="12788" y="19040"/>
                  <a:pt x="12801" y="19003"/>
                </a:cubicBezTo>
                <a:cubicBezTo>
                  <a:pt x="12814" y="18966"/>
                  <a:pt x="12865" y="18856"/>
                  <a:pt x="12913" y="18758"/>
                </a:cubicBezTo>
                <a:lnTo>
                  <a:pt x="12966" y="18654"/>
                </a:lnTo>
                <a:lnTo>
                  <a:pt x="12993" y="18591"/>
                </a:lnTo>
                <a:close/>
                <a:moveTo>
                  <a:pt x="9831" y="18602"/>
                </a:moveTo>
                <a:cubicBezTo>
                  <a:pt x="9811" y="18602"/>
                  <a:pt x="9785" y="18622"/>
                  <a:pt x="9772" y="18647"/>
                </a:cubicBezTo>
                <a:cubicBezTo>
                  <a:pt x="9760" y="18671"/>
                  <a:pt x="9766" y="18691"/>
                  <a:pt x="9786" y="18691"/>
                </a:cubicBezTo>
                <a:cubicBezTo>
                  <a:pt x="9796" y="18691"/>
                  <a:pt x="9808" y="18686"/>
                  <a:pt x="9819" y="18677"/>
                </a:cubicBezTo>
                <a:cubicBezTo>
                  <a:pt x="9829" y="18669"/>
                  <a:pt x="9838" y="18659"/>
                  <a:pt x="9844" y="18647"/>
                </a:cubicBezTo>
                <a:cubicBezTo>
                  <a:pt x="9857" y="18622"/>
                  <a:pt x="9851" y="18602"/>
                  <a:pt x="9831" y="18602"/>
                </a:cubicBezTo>
                <a:close/>
                <a:moveTo>
                  <a:pt x="11456" y="18842"/>
                </a:moveTo>
                <a:cubicBezTo>
                  <a:pt x="11452" y="18846"/>
                  <a:pt x="11450" y="18863"/>
                  <a:pt x="11450" y="18889"/>
                </a:cubicBezTo>
                <a:cubicBezTo>
                  <a:pt x="11449" y="18912"/>
                  <a:pt x="11451" y="18930"/>
                  <a:pt x="11454" y="18941"/>
                </a:cubicBezTo>
                <a:cubicBezTo>
                  <a:pt x="11456" y="18946"/>
                  <a:pt x="11457" y="18949"/>
                  <a:pt x="11460" y="18950"/>
                </a:cubicBezTo>
                <a:cubicBezTo>
                  <a:pt x="11462" y="18951"/>
                  <a:pt x="11466" y="18950"/>
                  <a:pt x="11469" y="18946"/>
                </a:cubicBezTo>
                <a:cubicBezTo>
                  <a:pt x="11481" y="18931"/>
                  <a:pt x="11481" y="18893"/>
                  <a:pt x="11471" y="18861"/>
                </a:cubicBezTo>
                <a:cubicBezTo>
                  <a:pt x="11465" y="18843"/>
                  <a:pt x="11460" y="18837"/>
                  <a:pt x="11456" y="18842"/>
                </a:cubicBezTo>
                <a:close/>
                <a:moveTo>
                  <a:pt x="2350" y="18921"/>
                </a:moveTo>
                <a:cubicBezTo>
                  <a:pt x="2343" y="18918"/>
                  <a:pt x="2341" y="18921"/>
                  <a:pt x="2338" y="18924"/>
                </a:cubicBezTo>
                <a:cubicBezTo>
                  <a:pt x="2335" y="18931"/>
                  <a:pt x="2334" y="18939"/>
                  <a:pt x="2335" y="18947"/>
                </a:cubicBezTo>
                <a:cubicBezTo>
                  <a:pt x="2336" y="18951"/>
                  <a:pt x="2336" y="18954"/>
                  <a:pt x="2338" y="18959"/>
                </a:cubicBezTo>
                <a:cubicBezTo>
                  <a:pt x="2356" y="19001"/>
                  <a:pt x="2408" y="19068"/>
                  <a:pt x="2472" y="19129"/>
                </a:cubicBezTo>
                <a:cubicBezTo>
                  <a:pt x="2558" y="19210"/>
                  <a:pt x="2627" y="19295"/>
                  <a:pt x="2627" y="19318"/>
                </a:cubicBezTo>
                <a:cubicBezTo>
                  <a:pt x="2627" y="19330"/>
                  <a:pt x="2632" y="19341"/>
                  <a:pt x="2639" y="19349"/>
                </a:cubicBezTo>
                <a:cubicBezTo>
                  <a:pt x="2645" y="19356"/>
                  <a:pt x="2653" y="19361"/>
                  <a:pt x="2663" y="19361"/>
                </a:cubicBezTo>
                <a:cubicBezTo>
                  <a:pt x="2678" y="19361"/>
                  <a:pt x="2687" y="19355"/>
                  <a:pt x="2692" y="19349"/>
                </a:cubicBezTo>
                <a:cubicBezTo>
                  <a:pt x="2698" y="19334"/>
                  <a:pt x="2652" y="19270"/>
                  <a:pt x="2590" y="19188"/>
                </a:cubicBezTo>
                <a:cubicBezTo>
                  <a:pt x="2589" y="19187"/>
                  <a:pt x="2587" y="19186"/>
                  <a:pt x="2586" y="19184"/>
                </a:cubicBezTo>
                <a:cubicBezTo>
                  <a:pt x="2523" y="19127"/>
                  <a:pt x="2501" y="19099"/>
                  <a:pt x="2503" y="19074"/>
                </a:cubicBezTo>
                <a:cubicBezTo>
                  <a:pt x="2436" y="18992"/>
                  <a:pt x="2378" y="18933"/>
                  <a:pt x="2350" y="18921"/>
                </a:cubicBezTo>
                <a:close/>
                <a:moveTo>
                  <a:pt x="12785" y="19124"/>
                </a:moveTo>
                <a:cubicBezTo>
                  <a:pt x="12783" y="19132"/>
                  <a:pt x="12781" y="19139"/>
                  <a:pt x="12781" y="19156"/>
                </a:cubicBezTo>
                <a:cubicBezTo>
                  <a:pt x="12780" y="19161"/>
                  <a:pt x="12782" y="19161"/>
                  <a:pt x="12782" y="19165"/>
                </a:cubicBezTo>
                <a:cubicBezTo>
                  <a:pt x="12784" y="19179"/>
                  <a:pt x="12789" y="19197"/>
                  <a:pt x="12796" y="19216"/>
                </a:cubicBezTo>
                <a:cubicBezTo>
                  <a:pt x="12797" y="19216"/>
                  <a:pt x="12798" y="19216"/>
                  <a:pt x="12800" y="19215"/>
                </a:cubicBezTo>
                <a:cubicBezTo>
                  <a:pt x="12809" y="19204"/>
                  <a:pt x="12810" y="19180"/>
                  <a:pt x="12806" y="19155"/>
                </a:cubicBezTo>
                <a:cubicBezTo>
                  <a:pt x="12802" y="19147"/>
                  <a:pt x="12796" y="19128"/>
                  <a:pt x="12793" y="19124"/>
                </a:cubicBezTo>
                <a:cubicBezTo>
                  <a:pt x="12790" y="19121"/>
                  <a:pt x="12787" y="19123"/>
                  <a:pt x="12785" y="19124"/>
                </a:cubicBezTo>
                <a:close/>
                <a:moveTo>
                  <a:pt x="15639" y="19165"/>
                </a:moveTo>
                <a:cubicBezTo>
                  <a:pt x="15638" y="19167"/>
                  <a:pt x="15639" y="19173"/>
                  <a:pt x="15643" y="19181"/>
                </a:cubicBezTo>
                <a:cubicBezTo>
                  <a:pt x="15646" y="19191"/>
                  <a:pt x="15656" y="19206"/>
                  <a:pt x="15662" y="19218"/>
                </a:cubicBezTo>
                <a:cubicBezTo>
                  <a:pt x="15679" y="19254"/>
                  <a:pt x="15700" y="19294"/>
                  <a:pt x="15722" y="19326"/>
                </a:cubicBezTo>
                <a:cubicBezTo>
                  <a:pt x="15724" y="19328"/>
                  <a:pt x="15727" y="19330"/>
                  <a:pt x="15728" y="19332"/>
                </a:cubicBezTo>
                <a:cubicBezTo>
                  <a:pt x="15758" y="19370"/>
                  <a:pt x="15807" y="19398"/>
                  <a:pt x="15846" y="19399"/>
                </a:cubicBezTo>
                <a:cubicBezTo>
                  <a:pt x="15874" y="19396"/>
                  <a:pt x="15875" y="19391"/>
                  <a:pt x="15837" y="19374"/>
                </a:cubicBezTo>
                <a:cubicBezTo>
                  <a:pt x="15807" y="19360"/>
                  <a:pt x="15746" y="19296"/>
                  <a:pt x="15700" y="19232"/>
                </a:cubicBezTo>
                <a:cubicBezTo>
                  <a:pt x="15665" y="19183"/>
                  <a:pt x="15643" y="19159"/>
                  <a:pt x="15639" y="19165"/>
                </a:cubicBezTo>
                <a:close/>
                <a:moveTo>
                  <a:pt x="12837" y="19291"/>
                </a:moveTo>
                <a:cubicBezTo>
                  <a:pt x="12852" y="19316"/>
                  <a:pt x="12866" y="19342"/>
                  <a:pt x="12884" y="19364"/>
                </a:cubicBezTo>
                <a:cubicBezTo>
                  <a:pt x="12895" y="19378"/>
                  <a:pt x="12908" y="19387"/>
                  <a:pt x="12920" y="19399"/>
                </a:cubicBezTo>
                <a:cubicBezTo>
                  <a:pt x="12927" y="19387"/>
                  <a:pt x="12906" y="19355"/>
                  <a:pt x="12859" y="19310"/>
                </a:cubicBezTo>
                <a:cubicBezTo>
                  <a:pt x="12845" y="19296"/>
                  <a:pt x="12844" y="19298"/>
                  <a:pt x="12837" y="19291"/>
                </a:cubicBezTo>
                <a:close/>
                <a:moveTo>
                  <a:pt x="13118" y="19432"/>
                </a:moveTo>
                <a:cubicBezTo>
                  <a:pt x="13109" y="19430"/>
                  <a:pt x="13096" y="19434"/>
                  <a:pt x="13084" y="19436"/>
                </a:cubicBezTo>
                <a:cubicBezTo>
                  <a:pt x="13077" y="19439"/>
                  <a:pt x="13070" y="19439"/>
                  <a:pt x="13063" y="19439"/>
                </a:cubicBezTo>
                <a:cubicBezTo>
                  <a:pt x="13037" y="19448"/>
                  <a:pt x="13019" y="19457"/>
                  <a:pt x="13007" y="19466"/>
                </a:cubicBezTo>
                <a:cubicBezTo>
                  <a:pt x="13037" y="19481"/>
                  <a:pt x="13062" y="19490"/>
                  <a:pt x="13084" y="19491"/>
                </a:cubicBezTo>
                <a:cubicBezTo>
                  <a:pt x="13112" y="19486"/>
                  <a:pt x="13133" y="19474"/>
                  <a:pt x="13136" y="19457"/>
                </a:cubicBezTo>
                <a:cubicBezTo>
                  <a:pt x="13136" y="19455"/>
                  <a:pt x="13137" y="19454"/>
                  <a:pt x="13137" y="19452"/>
                </a:cubicBezTo>
                <a:cubicBezTo>
                  <a:pt x="13135" y="19442"/>
                  <a:pt x="13130" y="19435"/>
                  <a:pt x="13118" y="19432"/>
                </a:cubicBezTo>
                <a:close/>
                <a:moveTo>
                  <a:pt x="6551" y="19679"/>
                </a:moveTo>
                <a:cubicBezTo>
                  <a:pt x="6535" y="19679"/>
                  <a:pt x="6518" y="19682"/>
                  <a:pt x="6506" y="19688"/>
                </a:cubicBezTo>
                <a:cubicBezTo>
                  <a:pt x="6481" y="19701"/>
                  <a:pt x="6501" y="19711"/>
                  <a:pt x="6551" y="19711"/>
                </a:cubicBezTo>
                <a:cubicBezTo>
                  <a:pt x="6600" y="19711"/>
                  <a:pt x="6621" y="19701"/>
                  <a:pt x="6596" y="19688"/>
                </a:cubicBezTo>
                <a:cubicBezTo>
                  <a:pt x="6583" y="19682"/>
                  <a:pt x="6567" y="19679"/>
                  <a:pt x="6551" y="19679"/>
                </a:cubicBezTo>
                <a:close/>
                <a:moveTo>
                  <a:pt x="13459" y="19768"/>
                </a:moveTo>
                <a:cubicBezTo>
                  <a:pt x="13447" y="19767"/>
                  <a:pt x="13432" y="19770"/>
                  <a:pt x="13419" y="19776"/>
                </a:cubicBezTo>
                <a:cubicBezTo>
                  <a:pt x="13390" y="19790"/>
                  <a:pt x="13399" y="19802"/>
                  <a:pt x="13441" y="19804"/>
                </a:cubicBezTo>
                <a:cubicBezTo>
                  <a:pt x="13479" y="19806"/>
                  <a:pt x="13500" y="19795"/>
                  <a:pt x="13488" y="19780"/>
                </a:cubicBezTo>
                <a:cubicBezTo>
                  <a:pt x="13482" y="19773"/>
                  <a:pt x="13472" y="19768"/>
                  <a:pt x="13459" y="19768"/>
                </a:cubicBezTo>
                <a:close/>
                <a:moveTo>
                  <a:pt x="7451" y="20076"/>
                </a:moveTo>
                <a:cubicBezTo>
                  <a:pt x="7422" y="20076"/>
                  <a:pt x="7403" y="20080"/>
                  <a:pt x="7394" y="20091"/>
                </a:cubicBezTo>
                <a:cubicBezTo>
                  <a:pt x="7390" y="20096"/>
                  <a:pt x="7389" y="20103"/>
                  <a:pt x="7389" y="20112"/>
                </a:cubicBezTo>
                <a:cubicBezTo>
                  <a:pt x="7389" y="20113"/>
                  <a:pt x="7389" y="20113"/>
                  <a:pt x="7389" y="20115"/>
                </a:cubicBezTo>
                <a:cubicBezTo>
                  <a:pt x="7390" y="20125"/>
                  <a:pt x="7393" y="20137"/>
                  <a:pt x="7398" y="20152"/>
                </a:cubicBezTo>
                <a:cubicBezTo>
                  <a:pt x="7412" y="20195"/>
                  <a:pt x="7431" y="20265"/>
                  <a:pt x="7441" y="20305"/>
                </a:cubicBezTo>
                <a:cubicBezTo>
                  <a:pt x="7453" y="20357"/>
                  <a:pt x="7459" y="20369"/>
                  <a:pt x="7485" y="20343"/>
                </a:cubicBezTo>
                <a:cubicBezTo>
                  <a:pt x="7493" y="20332"/>
                  <a:pt x="7501" y="20317"/>
                  <a:pt x="7512" y="20297"/>
                </a:cubicBezTo>
                <a:cubicBezTo>
                  <a:pt x="7578" y="20181"/>
                  <a:pt x="7548" y="20078"/>
                  <a:pt x="7451" y="20076"/>
                </a:cubicBezTo>
                <a:close/>
                <a:moveTo>
                  <a:pt x="7260" y="20570"/>
                </a:moveTo>
                <a:cubicBezTo>
                  <a:pt x="7224" y="20572"/>
                  <a:pt x="7207" y="20575"/>
                  <a:pt x="7208" y="20580"/>
                </a:cubicBezTo>
                <a:cubicBezTo>
                  <a:pt x="7210" y="20585"/>
                  <a:pt x="7230" y="20594"/>
                  <a:pt x="7271" y="20610"/>
                </a:cubicBezTo>
                <a:cubicBezTo>
                  <a:pt x="7320" y="20630"/>
                  <a:pt x="7366" y="20648"/>
                  <a:pt x="7372" y="20651"/>
                </a:cubicBezTo>
                <a:cubicBezTo>
                  <a:pt x="7378" y="20653"/>
                  <a:pt x="7373" y="20635"/>
                  <a:pt x="7361" y="20610"/>
                </a:cubicBezTo>
                <a:cubicBezTo>
                  <a:pt x="7349" y="20586"/>
                  <a:pt x="7303" y="20568"/>
                  <a:pt x="7260" y="20570"/>
                </a:cubicBezTo>
                <a:close/>
                <a:moveTo>
                  <a:pt x="12037" y="20619"/>
                </a:moveTo>
                <a:cubicBezTo>
                  <a:pt x="12030" y="20620"/>
                  <a:pt x="12023" y="20621"/>
                  <a:pt x="12016" y="20624"/>
                </a:cubicBezTo>
                <a:cubicBezTo>
                  <a:pt x="11993" y="20636"/>
                  <a:pt x="12000" y="20644"/>
                  <a:pt x="12022" y="20648"/>
                </a:cubicBezTo>
                <a:cubicBezTo>
                  <a:pt x="12071" y="20648"/>
                  <a:pt x="12092" y="20638"/>
                  <a:pt x="12067" y="20626"/>
                </a:cubicBezTo>
                <a:cubicBezTo>
                  <a:pt x="12059" y="20622"/>
                  <a:pt x="12048" y="20620"/>
                  <a:pt x="12037" y="20619"/>
                </a:cubicBezTo>
                <a:close/>
                <a:moveTo>
                  <a:pt x="19569" y="20698"/>
                </a:moveTo>
                <a:cubicBezTo>
                  <a:pt x="19546" y="20701"/>
                  <a:pt x="19517" y="20709"/>
                  <a:pt x="19482" y="20725"/>
                </a:cubicBezTo>
                <a:cubicBezTo>
                  <a:pt x="19408" y="20757"/>
                  <a:pt x="19321" y="20786"/>
                  <a:pt x="19289" y="20787"/>
                </a:cubicBezTo>
                <a:cubicBezTo>
                  <a:pt x="19283" y="20787"/>
                  <a:pt x="19273" y="20793"/>
                  <a:pt x="19265" y="20796"/>
                </a:cubicBezTo>
                <a:cubicBezTo>
                  <a:pt x="19249" y="20801"/>
                  <a:pt x="19232" y="20807"/>
                  <a:pt x="19208" y="20823"/>
                </a:cubicBezTo>
                <a:cubicBezTo>
                  <a:pt x="19206" y="20825"/>
                  <a:pt x="19205" y="20826"/>
                  <a:pt x="19203" y="20828"/>
                </a:cubicBezTo>
                <a:cubicBezTo>
                  <a:pt x="19172" y="20851"/>
                  <a:pt x="19136" y="20880"/>
                  <a:pt x="19105" y="20914"/>
                </a:cubicBezTo>
                <a:cubicBezTo>
                  <a:pt x="19083" y="20937"/>
                  <a:pt x="19057" y="20961"/>
                  <a:pt x="19027" y="20985"/>
                </a:cubicBezTo>
                <a:cubicBezTo>
                  <a:pt x="19028" y="21022"/>
                  <a:pt x="18992" y="21042"/>
                  <a:pt x="18951" y="21039"/>
                </a:cubicBezTo>
                <a:cubicBezTo>
                  <a:pt x="18892" y="21079"/>
                  <a:pt x="18820" y="21118"/>
                  <a:pt x="18746" y="21156"/>
                </a:cubicBezTo>
                <a:cubicBezTo>
                  <a:pt x="18733" y="21164"/>
                  <a:pt x="18720" y="21172"/>
                  <a:pt x="18704" y="21180"/>
                </a:cubicBezTo>
                <a:cubicBezTo>
                  <a:pt x="18514" y="21274"/>
                  <a:pt x="18296" y="21357"/>
                  <a:pt x="18105" y="21397"/>
                </a:cubicBezTo>
                <a:cubicBezTo>
                  <a:pt x="18055" y="21408"/>
                  <a:pt x="17959" y="21439"/>
                  <a:pt x="17889" y="21467"/>
                </a:cubicBezTo>
                <a:cubicBezTo>
                  <a:pt x="17848" y="21483"/>
                  <a:pt x="17758" y="21493"/>
                  <a:pt x="17658" y="21500"/>
                </a:cubicBezTo>
                <a:cubicBezTo>
                  <a:pt x="17589" y="21509"/>
                  <a:pt x="17520" y="21512"/>
                  <a:pt x="17448" y="21509"/>
                </a:cubicBezTo>
                <a:cubicBezTo>
                  <a:pt x="17447" y="21509"/>
                  <a:pt x="17447" y="21509"/>
                  <a:pt x="17447" y="21509"/>
                </a:cubicBezTo>
                <a:cubicBezTo>
                  <a:pt x="17227" y="21503"/>
                  <a:pt x="17133" y="21515"/>
                  <a:pt x="17133" y="21552"/>
                </a:cubicBezTo>
                <a:cubicBezTo>
                  <a:pt x="17133" y="21556"/>
                  <a:pt x="17136" y="21560"/>
                  <a:pt x="17139" y="21563"/>
                </a:cubicBezTo>
                <a:cubicBezTo>
                  <a:pt x="17142" y="21565"/>
                  <a:pt x="17143" y="21568"/>
                  <a:pt x="17147" y="21570"/>
                </a:cubicBezTo>
                <a:cubicBezTo>
                  <a:pt x="17148" y="21570"/>
                  <a:pt x="17148" y="21571"/>
                  <a:pt x="17149" y="21571"/>
                </a:cubicBezTo>
                <a:cubicBezTo>
                  <a:pt x="17149" y="21571"/>
                  <a:pt x="17150" y="21571"/>
                  <a:pt x="17150" y="21571"/>
                </a:cubicBezTo>
                <a:cubicBezTo>
                  <a:pt x="17169" y="21578"/>
                  <a:pt x="17196" y="21583"/>
                  <a:pt x="17232" y="21585"/>
                </a:cubicBezTo>
                <a:cubicBezTo>
                  <a:pt x="17233" y="21585"/>
                  <a:pt x="17232" y="21585"/>
                  <a:pt x="17233" y="21585"/>
                </a:cubicBezTo>
                <a:cubicBezTo>
                  <a:pt x="17308" y="21590"/>
                  <a:pt x="17426" y="21586"/>
                  <a:pt x="17611" y="21574"/>
                </a:cubicBezTo>
                <a:cubicBezTo>
                  <a:pt x="17622" y="21573"/>
                  <a:pt x="17630" y="21572"/>
                  <a:pt x="17641" y="21571"/>
                </a:cubicBezTo>
                <a:cubicBezTo>
                  <a:pt x="18157" y="21536"/>
                  <a:pt x="18471" y="21461"/>
                  <a:pt x="18573" y="21346"/>
                </a:cubicBezTo>
                <a:cubicBezTo>
                  <a:pt x="18637" y="21274"/>
                  <a:pt x="18646" y="21273"/>
                  <a:pt x="18667" y="21340"/>
                </a:cubicBezTo>
                <a:cubicBezTo>
                  <a:pt x="18678" y="21378"/>
                  <a:pt x="18715" y="21407"/>
                  <a:pt x="18753" y="21411"/>
                </a:cubicBezTo>
                <a:cubicBezTo>
                  <a:pt x="18756" y="21412"/>
                  <a:pt x="18761" y="21414"/>
                  <a:pt x="18764" y="21414"/>
                </a:cubicBezTo>
                <a:cubicBezTo>
                  <a:pt x="18791" y="21414"/>
                  <a:pt x="18806" y="21409"/>
                  <a:pt x="18810" y="21400"/>
                </a:cubicBezTo>
                <a:cubicBezTo>
                  <a:pt x="18813" y="21395"/>
                  <a:pt x="18812" y="21390"/>
                  <a:pt x="18809" y="21382"/>
                </a:cubicBezTo>
                <a:cubicBezTo>
                  <a:pt x="18806" y="21375"/>
                  <a:pt x="18800" y="21365"/>
                  <a:pt x="18793" y="21354"/>
                </a:cubicBezTo>
                <a:cubicBezTo>
                  <a:pt x="18793" y="21353"/>
                  <a:pt x="18792" y="21351"/>
                  <a:pt x="18791" y="21350"/>
                </a:cubicBezTo>
                <a:cubicBezTo>
                  <a:pt x="18758" y="21300"/>
                  <a:pt x="18771" y="21270"/>
                  <a:pt x="18855" y="21195"/>
                </a:cubicBezTo>
                <a:cubicBezTo>
                  <a:pt x="18914" y="21144"/>
                  <a:pt x="18989" y="21101"/>
                  <a:pt x="19020" y="21101"/>
                </a:cubicBezTo>
                <a:cubicBezTo>
                  <a:pt x="19052" y="21101"/>
                  <a:pt x="19104" y="21063"/>
                  <a:pt x="19136" y="21016"/>
                </a:cubicBezTo>
                <a:cubicBezTo>
                  <a:pt x="19168" y="20969"/>
                  <a:pt x="19216" y="20940"/>
                  <a:pt x="19243" y="20953"/>
                </a:cubicBezTo>
                <a:cubicBezTo>
                  <a:pt x="19308" y="20984"/>
                  <a:pt x="19617" y="20795"/>
                  <a:pt x="19617" y="20723"/>
                </a:cubicBezTo>
                <a:cubicBezTo>
                  <a:pt x="19617" y="20721"/>
                  <a:pt x="19616" y="20720"/>
                  <a:pt x="19616" y="20718"/>
                </a:cubicBezTo>
                <a:cubicBezTo>
                  <a:pt x="19613" y="20702"/>
                  <a:pt x="19598" y="20695"/>
                  <a:pt x="19569" y="20698"/>
                </a:cubicBezTo>
                <a:close/>
                <a:moveTo>
                  <a:pt x="20172" y="20762"/>
                </a:moveTo>
                <a:cubicBezTo>
                  <a:pt x="20174" y="20757"/>
                  <a:pt x="20157" y="20761"/>
                  <a:pt x="20121" y="20772"/>
                </a:cubicBezTo>
                <a:cubicBezTo>
                  <a:pt x="20075" y="20786"/>
                  <a:pt x="19994" y="20823"/>
                  <a:pt x="19935" y="20855"/>
                </a:cubicBezTo>
                <a:cubicBezTo>
                  <a:pt x="19930" y="20858"/>
                  <a:pt x="19927" y="20858"/>
                  <a:pt x="19922" y="20861"/>
                </a:cubicBezTo>
                <a:cubicBezTo>
                  <a:pt x="19866" y="20894"/>
                  <a:pt x="19852" y="20908"/>
                  <a:pt x="19885" y="20897"/>
                </a:cubicBezTo>
                <a:cubicBezTo>
                  <a:pt x="19887" y="20897"/>
                  <a:pt x="19888" y="20898"/>
                  <a:pt x="19890" y="20897"/>
                </a:cubicBezTo>
                <a:cubicBezTo>
                  <a:pt x="19896" y="20895"/>
                  <a:pt x="19908" y="20892"/>
                  <a:pt x="19917" y="20889"/>
                </a:cubicBezTo>
                <a:cubicBezTo>
                  <a:pt x="19968" y="20872"/>
                  <a:pt x="20047" y="20837"/>
                  <a:pt x="20103" y="20805"/>
                </a:cubicBezTo>
                <a:cubicBezTo>
                  <a:pt x="20147" y="20781"/>
                  <a:pt x="20169" y="20767"/>
                  <a:pt x="20172" y="20762"/>
                </a:cubicBezTo>
                <a:close/>
                <a:moveTo>
                  <a:pt x="10235" y="20797"/>
                </a:moveTo>
                <a:cubicBezTo>
                  <a:pt x="10159" y="20806"/>
                  <a:pt x="10096" y="20835"/>
                  <a:pt x="10096" y="20862"/>
                </a:cubicBezTo>
                <a:cubicBezTo>
                  <a:pt x="10096" y="20891"/>
                  <a:pt x="10085" y="20929"/>
                  <a:pt x="10070" y="20947"/>
                </a:cubicBezTo>
                <a:cubicBezTo>
                  <a:pt x="10058" y="20962"/>
                  <a:pt x="10050" y="20994"/>
                  <a:pt x="10047" y="21025"/>
                </a:cubicBezTo>
                <a:cubicBezTo>
                  <a:pt x="10054" y="21037"/>
                  <a:pt x="10072" y="21037"/>
                  <a:pt x="10098" y="21010"/>
                </a:cubicBezTo>
                <a:cubicBezTo>
                  <a:pt x="10106" y="21002"/>
                  <a:pt x="10113" y="20997"/>
                  <a:pt x="10120" y="20992"/>
                </a:cubicBezTo>
                <a:cubicBezTo>
                  <a:pt x="10145" y="20957"/>
                  <a:pt x="10163" y="20966"/>
                  <a:pt x="10209" y="21023"/>
                </a:cubicBezTo>
                <a:cubicBezTo>
                  <a:pt x="10217" y="21031"/>
                  <a:pt x="10223" y="21038"/>
                  <a:pt x="10232" y="21049"/>
                </a:cubicBezTo>
                <a:cubicBezTo>
                  <a:pt x="10243" y="21063"/>
                  <a:pt x="10251" y="21070"/>
                  <a:pt x="10260" y="21080"/>
                </a:cubicBezTo>
                <a:cubicBezTo>
                  <a:pt x="10263" y="21083"/>
                  <a:pt x="10267" y="21089"/>
                  <a:pt x="10270" y="21092"/>
                </a:cubicBezTo>
                <a:cubicBezTo>
                  <a:pt x="10296" y="21117"/>
                  <a:pt x="10311" y="21118"/>
                  <a:pt x="10327" y="21101"/>
                </a:cubicBezTo>
                <a:cubicBezTo>
                  <a:pt x="10332" y="21094"/>
                  <a:pt x="10337" y="21087"/>
                  <a:pt x="10342" y="21076"/>
                </a:cubicBezTo>
                <a:cubicBezTo>
                  <a:pt x="10357" y="21042"/>
                  <a:pt x="10367" y="21028"/>
                  <a:pt x="10382" y="21031"/>
                </a:cubicBezTo>
                <a:cubicBezTo>
                  <a:pt x="10397" y="21024"/>
                  <a:pt x="10411" y="21036"/>
                  <a:pt x="10436" y="21074"/>
                </a:cubicBezTo>
                <a:cubicBezTo>
                  <a:pt x="10439" y="21078"/>
                  <a:pt x="10442" y="21081"/>
                  <a:pt x="10445" y="21085"/>
                </a:cubicBezTo>
                <a:cubicBezTo>
                  <a:pt x="10480" y="21124"/>
                  <a:pt x="10515" y="21145"/>
                  <a:pt x="10527" y="21135"/>
                </a:cubicBezTo>
                <a:cubicBezTo>
                  <a:pt x="10526" y="21120"/>
                  <a:pt x="10503" y="21080"/>
                  <a:pt x="10472" y="21037"/>
                </a:cubicBezTo>
                <a:cubicBezTo>
                  <a:pt x="10459" y="21020"/>
                  <a:pt x="10448" y="21006"/>
                  <a:pt x="10431" y="20988"/>
                </a:cubicBezTo>
                <a:cubicBezTo>
                  <a:pt x="10366" y="20919"/>
                  <a:pt x="10317" y="20846"/>
                  <a:pt x="10323" y="20823"/>
                </a:cubicBezTo>
                <a:cubicBezTo>
                  <a:pt x="10328" y="20804"/>
                  <a:pt x="10287" y="20795"/>
                  <a:pt x="10235" y="20797"/>
                </a:cubicBezTo>
                <a:close/>
                <a:moveTo>
                  <a:pt x="9183" y="20805"/>
                </a:moveTo>
                <a:cubicBezTo>
                  <a:pt x="9163" y="20811"/>
                  <a:pt x="9132" y="20861"/>
                  <a:pt x="9104" y="20953"/>
                </a:cubicBezTo>
                <a:lnTo>
                  <a:pt x="9070" y="21063"/>
                </a:lnTo>
                <a:lnTo>
                  <a:pt x="8960" y="20947"/>
                </a:lnTo>
                <a:cubicBezTo>
                  <a:pt x="8959" y="20946"/>
                  <a:pt x="8959" y="20947"/>
                  <a:pt x="8958" y="20946"/>
                </a:cubicBezTo>
                <a:cubicBezTo>
                  <a:pt x="8882" y="20866"/>
                  <a:pt x="8818" y="20844"/>
                  <a:pt x="8721" y="20864"/>
                </a:cubicBezTo>
                <a:cubicBezTo>
                  <a:pt x="8711" y="20868"/>
                  <a:pt x="8704" y="20868"/>
                  <a:pt x="8693" y="20874"/>
                </a:cubicBezTo>
                <a:cubicBezTo>
                  <a:pt x="8623" y="20907"/>
                  <a:pt x="8624" y="20910"/>
                  <a:pt x="8702" y="20940"/>
                </a:cubicBezTo>
                <a:cubicBezTo>
                  <a:pt x="8747" y="20958"/>
                  <a:pt x="8802" y="21016"/>
                  <a:pt x="8824" y="21069"/>
                </a:cubicBezTo>
                <a:lnTo>
                  <a:pt x="8833" y="21091"/>
                </a:lnTo>
                <a:cubicBezTo>
                  <a:pt x="8853" y="21107"/>
                  <a:pt x="8868" y="21111"/>
                  <a:pt x="8883" y="21108"/>
                </a:cubicBezTo>
                <a:lnTo>
                  <a:pt x="8899" y="21055"/>
                </a:lnTo>
                <a:lnTo>
                  <a:pt x="8932" y="20945"/>
                </a:lnTo>
                <a:lnTo>
                  <a:pt x="8985" y="21025"/>
                </a:lnTo>
                <a:cubicBezTo>
                  <a:pt x="9000" y="21021"/>
                  <a:pt x="9008" y="21035"/>
                  <a:pt x="9020" y="21073"/>
                </a:cubicBezTo>
                <a:cubicBezTo>
                  <a:pt x="9037" y="21096"/>
                  <a:pt x="9054" y="21120"/>
                  <a:pt x="9068" y="21131"/>
                </a:cubicBezTo>
                <a:cubicBezTo>
                  <a:pt x="9070" y="21133"/>
                  <a:pt x="9071" y="21133"/>
                  <a:pt x="9073" y="21134"/>
                </a:cubicBezTo>
                <a:cubicBezTo>
                  <a:pt x="9078" y="21138"/>
                  <a:pt x="9082" y="21140"/>
                  <a:pt x="9086" y="21142"/>
                </a:cubicBezTo>
                <a:cubicBezTo>
                  <a:pt x="9099" y="21146"/>
                  <a:pt x="9112" y="21145"/>
                  <a:pt x="9123" y="21141"/>
                </a:cubicBezTo>
                <a:cubicBezTo>
                  <a:pt x="9152" y="21121"/>
                  <a:pt x="9175" y="21052"/>
                  <a:pt x="9196" y="20928"/>
                </a:cubicBezTo>
                <a:cubicBezTo>
                  <a:pt x="9208" y="20862"/>
                  <a:pt x="9205" y="20824"/>
                  <a:pt x="9195" y="20811"/>
                </a:cubicBezTo>
                <a:cubicBezTo>
                  <a:pt x="9192" y="20807"/>
                  <a:pt x="9188" y="20804"/>
                  <a:pt x="9183" y="20805"/>
                </a:cubicBezTo>
                <a:close/>
                <a:moveTo>
                  <a:pt x="16538" y="20851"/>
                </a:moveTo>
                <a:cubicBezTo>
                  <a:pt x="16582" y="20892"/>
                  <a:pt x="16632" y="20931"/>
                  <a:pt x="16675" y="20949"/>
                </a:cubicBezTo>
                <a:cubicBezTo>
                  <a:pt x="16679" y="20951"/>
                  <a:pt x="16682" y="20954"/>
                  <a:pt x="16686" y="20956"/>
                </a:cubicBezTo>
                <a:cubicBezTo>
                  <a:pt x="16735" y="20969"/>
                  <a:pt x="16732" y="20948"/>
                  <a:pt x="16652" y="20894"/>
                </a:cubicBezTo>
                <a:cubicBezTo>
                  <a:pt x="16601" y="20860"/>
                  <a:pt x="16555" y="20844"/>
                  <a:pt x="16538" y="20851"/>
                </a:cubicBezTo>
                <a:close/>
                <a:moveTo>
                  <a:pt x="21538" y="20878"/>
                </a:moveTo>
                <a:cubicBezTo>
                  <a:pt x="21491" y="20878"/>
                  <a:pt x="21489" y="20891"/>
                  <a:pt x="21522" y="20940"/>
                </a:cubicBezTo>
                <a:cubicBezTo>
                  <a:pt x="21543" y="20973"/>
                  <a:pt x="21549" y="20997"/>
                  <a:pt x="21540" y="21016"/>
                </a:cubicBezTo>
                <a:cubicBezTo>
                  <a:pt x="21537" y="21022"/>
                  <a:pt x="21533" y="21027"/>
                  <a:pt x="21526" y="21032"/>
                </a:cubicBezTo>
                <a:cubicBezTo>
                  <a:pt x="21506" y="21048"/>
                  <a:pt x="21488" y="21083"/>
                  <a:pt x="21488" y="21109"/>
                </a:cubicBezTo>
                <a:cubicBezTo>
                  <a:pt x="21488" y="21116"/>
                  <a:pt x="21489" y="21122"/>
                  <a:pt x="21492" y="21126"/>
                </a:cubicBezTo>
                <a:cubicBezTo>
                  <a:pt x="21499" y="21136"/>
                  <a:pt x="21518" y="21127"/>
                  <a:pt x="21543" y="21101"/>
                </a:cubicBezTo>
                <a:cubicBezTo>
                  <a:pt x="21561" y="21082"/>
                  <a:pt x="21574" y="21060"/>
                  <a:pt x="21583" y="21035"/>
                </a:cubicBezTo>
                <a:cubicBezTo>
                  <a:pt x="21600" y="20986"/>
                  <a:pt x="21599" y="20932"/>
                  <a:pt x="21580" y="20901"/>
                </a:cubicBezTo>
                <a:cubicBezTo>
                  <a:pt x="21576" y="20894"/>
                  <a:pt x="21569" y="20889"/>
                  <a:pt x="21562" y="20885"/>
                </a:cubicBezTo>
                <a:cubicBezTo>
                  <a:pt x="21555" y="20881"/>
                  <a:pt x="21547" y="20878"/>
                  <a:pt x="21538" y="20878"/>
                </a:cubicBezTo>
                <a:close/>
                <a:moveTo>
                  <a:pt x="9440" y="20881"/>
                </a:moveTo>
                <a:cubicBezTo>
                  <a:pt x="9427" y="20880"/>
                  <a:pt x="9415" y="20883"/>
                  <a:pt x="9407" y="20889"/>
                </a:cubicBezTo>
                <a:cubicBezTo>
                  <a:pt x="9400" y="20895"/>
                  <a:pt x="9395" y="20905"/>
                  <a:pt x="9395" y="20917"/>
                </a:cubicBezTo>
                <a:cubicBezTo>
                  <a:pt x="9395" y="20927"/>
                  <a:pt x="9405" y="20937"/>
                  <a:pt x="9422" y="20945"/>
                </a:cubicBezTo>
                <a:cubicBezTo>
                  <a:pt x="9439" y="20952"/>
                  <a:pt x="9462" y="20956"/>
                  <a:pt x="9488" y="20956"/>
                </a:cubicBezTo>
                <a:cubicBezTo>
                  <a:pt x="9537" y="20956"/>
                  <a:pt x="9557" y="20949"/>
                  <a:pt x="9550" y="20935"/>
                </a:cubicBezTo>
                <a:cubicBezTo>
                  <a:pt x="9547" y="20930"/>
                  <a:pt x="9542" y="20924"/>
                  <a:pt x="9533" y="20917"/>
                </a:cubicBezTo>
                <a:cubicBezTo>
                  <a:pt x="9501" y="20892"/>
                  <a:pt x="9467" y="20881"/>
                  <a:pt x="9440" y="20881"/>
                </a:cubicBezTo>
                <a:close/>
                <a:moveTo>
                  <a:pt x="8564" y="20928"/>
                </a:moveTo>
                <a:cubicBezTo>
                  <a:pt x="8551" y="20927"/>
                  <a:pt x="8536" y="20930"/>
                  <a:pt x="8523" y="20936"/>
                </a:cubicBezTo>
                <a:cubicBezTo>
                  <a:pt x="8495" y="20950"/>
                  <a:pt x="8504" y="20961"/>
                  <a:pt x="8546" y="20963"/>
                </a:cubicBezTo>
                <a:cubicBezTo>
                  <a:pt x="8584" y="20965"/>
                  <a:pt x="8605" y="20955"/>
                  <a:pt x="8593" y="20940"/>
                </a:cubicBezTo>
                <a:cubicBezTo>
                  <a:pt x="8587" y="20933"/>
                  <a:pt x="8576" y="20929"/>
                  <a:pt x="8564" y="20928"/>
                </a:cubicBezTo>
                <a:close/>
                <a:moveTo>
                  <a:pt x="9630" y="20968"/>
                </a:moveTo>
                <a:cubicBezTo>
                  <a:pt x="9617" y="20969"/>
                  <a:pt x="9629" y="20990"/>
                  <a:pt x="9652" y="21016"/>
                </a:cubicBezTo>
                <a:cubicBezTo>
                  <a:pt x="9713" y="21064"/>
                  <a:pt x="9727" y="21064"/>
                  <a:pt x="9701" y="21011"/>
                </a:cubicBezTo>
                <a:cubicBezTo>
                  <a:pt x="9699" y="21008"/>
                  <a:pt x="9694" y="21005"/>
                  <a:pt x="9692" y="21002"/>
                </a:cubicBezTo>
                <a:cubicBezTo>
                  <a:pt x="9666" y="20983"/>
                  <a:pt x="9643" y="20969"/>
                  <a:pt x="9631" y="20968"/>
                </a:cubicBezTo>
                <a:cubicBezTo>
                  <a:pt x="9630" y="20968"/>
                  <a:pt x="9630" y="20968"/>
                  <a:pt x="9630" y="20968"/>
                </a:cubicBezTo>
                <a:close/>
                <a:moveTo>
                  <a:pt x="16819" y="20985"/>
                </a:moveTo>
                <a:cubicBezTo>
                  <a:pt x="16797" y="20986"/>
                  <a:pt x="16786" y="21008"/>
                  <a:pt x="16783" y="21055"/>
                </a:cubicBezTo>
                <a:cubicBezTo>
                  <a:pt x="16780" y="21107"/>
                  <a:pt x="16791" y="21132"/>
                  <a:pt x="16828" y="21141"/>
                </a:cubicBezTo>
                <a:cubicBezTo>
                  <a:pt x="16831" y="21142"/>
                  <a:pt x="16837" y="21142"/>
                  <a:pt x="16841" y="21142"/>
                </a:cubicBezTo>
                <a:cubicBezTo>
                  <a:pt x="16851" y="21144"/>
                  <a:pt x="16860" y="21145"/>
                  <a:pt x="16873" y="21145"/>
                </a:cubicBezTo>
                <a:cubicBezTo>
                  <a:pt x="16873" y="21145"/>
                  <a:pt x="16874" y="21147"/>
                  <a:pt x="16875" y="21147"/>
                </a:cubicBezTo>
                <a:cubicBezTo>
                  <a:pt x="16903" y="21147"/>
                  <a:pt x="16935" y="21153"/>
                  <a:pt x="16966" y="21165"/>
                </a:cubicBezTo>
                <a:cubicBezTo>
                  <a:pt x="17001" y="21176"/>
                  <a:pt x="17036" y="21193"/>
                  <a:pt x="17061" y="21211"/>
                </a:cubicBezTo>
                <a:cubicBezTo>
                  <a:pt x="17149" y="21273"/>
                  <a:pt x="17510" y="21291"/>
                  <a:pt x="17583" y="21238"/>
                </a:cubicBezTo>
                <a:cubicBezTo>
                  <a:pt x="17602" y="21224"/>
                  <a:pt x="17562" y="21202"/>
                  <a:pt x="17493" y="21188"/>
                </a:cubicBezTo>
                <a:cubicBezTo>
                  <a:pt x="17416" y="21174"/>
                  <a:pt x="17371" y="21143"/>
                  <a:pt x="17377" y="21108"/>
                </a:cubicBezTo>
                <a:cubicBezTo>
                  <a:pt x="17377" y="21105"/>
                  <a:pt x="17376" y="21104"/>
                  <a:pt x="17376" y="21102"/>
                </a:cubicBezTo>
                <a:cubicBezTo>
                  <a:pt x="17321" y="21089"/>
                  <a:pt x="17262" y="21078"/>
                  <a:pt x="17196" y="21073"/>
                </a:cubicBezTo>
                <a:cubicBezTo>
                  <a:pt x="17195" y="21073"/>
                  <a:pt x="17195" y="21073"/>
                  <a:pt x="17194" y="21073"/>
                </a:cubicBezTo>
                <a:cubicBezTo>
                  <a:pt x="17068" y="21057"/>
                  <a:pt x="16907" y="21023"/>
                  <a:pt x="16843" y="20992"/>
                </a:cubicBezTo>
                <a:cubicBezTo>
                  <a:pt x="16834" y="20987"/>
                  <a:pt x="16826" y="20985"/>
                  <a:pt x="16819" y="20985"/>
                </a:cubicBezTo>
                <a:close/>
                <a:moveTo>
                  <a:pt x="19599" y="21013"/>
                </a:moveTo>
                <a:cubicBezTo>
                  <a:pt x="19579" y="21013"/>
                  <a:pt x="19539" y="21032"/>
                  <a:pt x="19509" y="21056"/>
                </a:cubicBezTo>
                <a:cubicBezTo>
                  <a:pt x="19480" y="21079"/>
                  <a:pt x="19472" y="21098"/>
                  <a:pt x="19490" y="21099"/>
                </a:cubicBezTo>
                <a:cubicBezTo>
                  <a:pt x="19509" y="21092"/>
                  <a:pt x="19529" y="21084"/>
                  <a:pt x="19547" y="21077"/>
                </a:cubicBezTo>
                <a:cubicBezTo>
                  <a:pt x="19559" y="21070"/>
                  <a:pt x="19571" y="21064"/>
                  <a:pt x="19581" y="21056"/>
                </a:cubicBezTo>
                <a:cubicBezTo>
                  <a:pt x="19611" y="21032"/>
                  <a:pt x="19619" y="21013"/>
                  <a:pt x="19599" y="21013"/>
                </a:cubicBezTo>
                <a:close/>
                <a:moveTo>
                  <a:pt x="21204" y="21017"/>
                </a:moveTo>
                <a:cubicBezTo>
                  <a:pt x="21184" y="21021"/>
                  <a:pt x="21138" y="21038"/>
                  <a:pt x="21080" y="21063"/>
                </a:cubicBezTo>
                <a:cubicBezTo>
                  <a:pt x="21054" y="21076"/>
                  <a:pt x="21029" y="21089"/>
                  <a:pt x="21003" y="21105"/>
                </a:cubicBezTo>
                <a:cubicBezTo>
                  <a:pt x="20924" y="21152"/>
                  <a:pt x="20899" y="21177"/>
                  <a:pt x="20947" y="21162"/>
                </a:cubicBezTo>
                <a:cubicBezTo>
                  <a:pt x="20977" y="21152"/>
                  <a:pt x="21009" y="21140"/>
                  <a:pt x="21041" y="21126"/>
                </a:cubicBezTo>
                <a:cubicBezTo>
                  <a:pt x="21116" y="21087"/>
                  <a:pt x="21182" y="21048"/>
                  <a:pt x="21208" y="21028"/>
                </a:cubicBezTo>
                <a:cubicBezTo>
                  <a:pt x="21212" y="21023"/>
                  <a:pt x="21211" y="21018"/>
                  <a:pt x="21204" y="21017"/>
                </a:cubicBezTo>
                <a:close/>
                <a:moveTo>
                  <a:pt x="20298" y="21062"/>
                </a:moveTo>
                <a:cubicBezTo>
                  <a:pt x="20285" y="21061"/>
                  <a:pt x="20271" y="21064"/>
                  <a:pt x="20258" y="21070"/>
                </a:cubicBezTo>
                <a:cubicBezTo>
                  <a:pt x="20229" y="21084"/>
                  <a:pt x="20238" y="21096"/>
                  <a:pt x="20280" y="21098"/>
                </a:cubicBezTo>
                <a:cubicBezTo>
                  <a:pt x="20308" y="21099"/>
                  <a:pt x="20327" y="21093"/>
                  <a:pt x="20330" y="21084"/>
                </a:cubicBezTo>
                <a:cubicBezTo>
                  <a:pt x="20331" y="21081"/>
                  <a:pt x="20330" y="21078"/>
                  <a:pt x="20327" y="21074"/>
                </a:cubicBezTo>
                <a:cubicBezTo>
                  <a:pt x="20321" y="21067"/>
                  <a:pt x="20310" y="21062"/>
                  <a:pt x="20298" y="21062"/>
                </a:cubicBezTo>
                <a:close/>
                <a:moveTo>
                  <a:pt x="17834" y="21147"/>
                </a:moveTo>
                <a:cubicBezTo>
                  <a:pt x="17765" y="21147"/>
                  <a:pt x="17712" y="21156"/>
                  <a:pt x="17695" y="21170"/>
                </a:cubicBezTo>
                <a:cubicBezTo>
                  <a:pt x="17691" y="21174"/>
                  <a:pt x="17692" y="21177"/>
                  <a:pt x="17692" y="21181"/>
                </a:cubicBezTo>
                <a:cubicBezTo>
                  <a:pt x="17692" y="21183"/>
                  <a:pt x="17689" y="21185"/>
                  <a:pt x="17690" y="21187"/>
                </a:cubicBezTo>
                <a:cubicBezTo>
                  <a:pt x="17702" y="21208"/>
                  <a:pt x="17763" y="21213"/>
                  <a:pt x="17830" y="21204"/>
                </a:cubicBezTo>
                <a:cubicBezTo>
                  <a:pt x="17990" y="21166"/>
                  <a:pt x="17989" y="21148"/>
                  <a:pt x="17834" y="21147"/>
                </a:cubicBezTo>
                <a:close/>
                <a:moveTo>
                  <a:pt x="20711" y="21254"/>
                </a:moveTo>
                <a:cubicBezTo>
                  <a:pt x="20714" y="21249"/>
                  <a:pt x="20696" y="21251"/>
                  <a:pt x="20660" y="21262"/>
                </a:cubicBezTo>
                <a:cubicBezTo>
                  <a:pt x="20647" y="21266"/>
                  <a:pt x="20625" y="21279"/>
                  <a:pt x="20608" y="21286"/>
                </a:cubicBezTo>
                <a:cubicBezTo>
                  <a:pt x="20574" y="21301"/>
                  <a:pt x="20535" y="21318"/>
                  <a:pt x="20517" y="21332"/>
                </a:cubicBezTo>
                <a:cubicBezTo>
                  <a:pt x="20489" y="21353"/>
                  <a:pt x="20497" y="21355"/>
                  <a:pt x="20522" y="21350"/>
                </a:cubicBezTo>
                <a:cubicBezTo>
                  <a:pt x="20565" y="21332"/>
                  <a:pt x="20606" y="21317"/>
                  <a:pt x="20642" y="21297"/>
                </a:cubicBezTo>
                <a:cubicBezTo>
                  <a:pt x="20686" y="21272"/>
                  <a:pt x="20708" y="21259"/>
                  <a:pt x="20711" y="21254"/>
                </a:cubicBezTo>
                <a:close/>
                <a:moveTo>
                  <a:pt x="13997" y="21329"/>
                </a:moveTo>
                <a:cubicBezTo>
                  <a:pt x="13964" y="21329"/>
                  <a:pt x="13931" y="21331"/>
                  <a:pt x="13904" y="21336"/>
                </a:cubicBezTo>
                <a:cubicBezTo>
                  <a:pt x="13890" y="21338"/>
                  <a:pt x="13882" y="21342"/>
                  <a:pt x="13879" y="21344"/>
                </a:cubicBezTo>
                <a:cubicBezTo>
                  <a:pt x="13878" y="21345"/>
                  <a:pt x="13882" y="21345"/>
                  <a:pt x="13883" y="21346"/>
                </a:cubicBezTo>
                <a:cubicBezTo>
                  <a:pt x="13887" y="21351"/>
                  <a:pt x="13920" y="21355"/>
                  <a:pt x="13984" y="21355"/>
                </a:cubicBezTo>
                <a:cubicBezTo>
                  <a:pt x="14058" y="21356"/>
                  <a:pt x="14102" y="21351"/>
                  <a:pt x="14100" y="21344"/>
                </a:cubicBezTo>
                <a:cubicBezTo>
                  <a:pt x="14100" y="21342"/>
                  <a:pt x="14095" y="21340"/>
                  <a:pt x="14084" y="21337"/>
                </a:cubicBezTo>
                <a:cubicBezTo>
                  <a:pt x="14061" y="21332"/>
                  <a:pt x="14030" y="21329"/>
                  <a:pt x="13997" y="21329"/>
                </a:cubicBezTo>
                <a:close/>
                <a:moveTo>
                  <a:pt x="16036" y="21346"/>
                </a:moveTo>
                <a:lnTo>
                  <a:pt x="16104" y="21446"/>
                </a:lnTo>
                <a:cubicBezTo>
                  <a:pt x="16142" y="21501"/>
                  <a:pt x="16178" y="21546"/>
                  <a:pt x="16185" y="21546"/>
                </a:cubicBezTo>
                <a:cubicBezTo>
                  <a:pt x="16214" y="21546"/>
                  <a:pt x="16193" y="21511"/>
                  <a:pt x="16117" y="21431"/>
                </a:cubicBezTo>
                <a:lnTo>
                  <a:pt x="16036" y="21346"/>
                </a:lnTo>
                <a:close/>
                <a:moveTo>
                  <a:pt x="13781" y="21509"/>
                </a:moveTo>
                <a:cubicBezTo>
                  <a:pt x="13755" y="21508"/>
                  <a:pt x="13727" y="21510"/>
                  <a:pt x="13705" y="21516"/>
                </a:cubicBezTo>
                <a:cubicBezTo>
                  <a:pt x="13660" y="21526"/>
                  <a:pt x="13689" y="21536"/>
                  <a:pt x="13768" y="21537"/>
                </a:cubicBezTo>
                <a:cubicBezTo>
                  <a:pt x="13825" y="21537"/>
                  <a:pt x="13859" y="21531"/>
                  <a:pt x="13861" y="21524"/>
                </a:cubicBezTo>
                <a:cubicBezTo>
                  <a:pt x="13861" y="21522"/>
                  <a:pt x="13857" y="21520"/>
                  <a:pt x="13849" y="21517"/>
                </a:cubicBezTo>
                <a:cubicBezTo>
                  <a:pt x="13832" y="21511"/>
                  <a:pt x="13808" y="21509"/>
                  <a:pt x="13781" y="21509"/>
                </a:cubicBezTo>
                <a:close/>
                <a:moveTo>
                  <a:pt x="20082" y="21509"/>
                </a:moveTo>
                <a:cubicBezTo>
                  <a:pt x="20069" y="21508"/>
                  <a:pt x="20054" y="21511"/>
                  <a:pt x="20041" y="21517"/>
                </a:cubicBezTo>
                <a:cubicBezTo>
                  <a:pt x="20013" y="21531"/>
                  <a:pt x="20022" y="21541"/>
                  <a:pt x="20064" y="21543"/>
                </a:cubicBezTo>
                <a:cubicBezTo>
                  <a:pt x="20092" y="21545"/>
                  <a:pt x="20111" y="21539"/>
                  <a:pt x="20113" y="21530"/>
                </a:cubicBezTo>
                <a:cubicBezTo>
                  <a:pt x="20114" y="21527"/>
                  <a:pt x="20114" y="21524"/>
                  <a:pt x="20111" y="21520"/>
                </a:cubicBezTo>
                <a:cubicBezTo>
                  <a:pt x="20105" y="21512"/>
                  <a:pt x="20094" y="21509"/>
                  <a:pt x="20082" y="21509"/>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19" name="Robson bounds: non-moving allocators are subject to catastrophic fragmentation"/>
          <p:cNvSpPr txBox="1"/>
          <p:nvPr/>
        </p:nvSpPr>
        <p:spPr>
          <a:xfrm>
            <a:off x="994230" y="5255581"/>
            <a:ext cx="22395539" cy="320483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lnSpc>
                <a:spcPts val="13700"/>
              </a:lnSpc>
              <a:defRPr sz="10000">
                <a:solidFill>
                  <a:srgbClr val="FFFFFF"/>
                </a:solidFill>
                <a:latin typeface="Helvetica Neue Thin"/>
                <a:ea typeface="Helvetica Neue Thin"/>
                <a:cs typeface="Helvetica Neue Thin"/>
                <a:sym typeface="Helvetica Neue Thin"/>
              </a:defRPr>
            </a:pPr>
            <a:r>
              <a:rPr b="1">
                <a:latin typeface="Helvetica Neue"/>
                <a:ea typeface="Helvetica Neue"/>
                <a:cs typeface="Helvetica Neue"/>
                <a:sym typeface="Helvetica Neue"/>
              </a:rPr>
              <a:t>Robson bounds</a:t>
            </a:r>
            <a:r>
              <a:t>: non-moving allocators are subject to catastrophic fragmentation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3" name="No recompilation"/>
          <p:cNvSpPr txBox="1"/>
          <p:nvPr/>
        </p:nvSpPr>
        <p:spPr>
          <a:xfrm>
            <a:off x="4490402" y="7848032"/>
            <a:ext cx="15403196" cy="2428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5000"/>
            </a:lvl1pPr>
          </a:lstStyle>
          <a:p>
            <a:pPr/>
            <a:r>
              <a:t>No recompilation</a:t>
            </a:r>
          </a:p>
        </p:txBody>
      </p:sp>
      <p:sp>
        <p:nvSpPr>
          <p:cNvPr id="924"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925" name="Compaction without…"/>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p>
            <a:pPr algn="l" defTabSz="657225">
              <a:defRPr i="1" sz="9600">
                <a:latin typeface="Montserrat Regular"/>
                <a:ea typeface="Montserrat Regular"/>
                <a:cs typeface="Montserrat Regular"/>
                <a:sym typeface="Montserrat Regular"/>
              </a:defRPr>
            </a:pPr>
            <a:r>
              <a:t>Compaction without</a:t>
            </a:r>
          </a:p>
          <a:p>
            <a:pPr algn="l" defTabSz="657225">
              <a:defRPr i="1" sz="9600">
                <a:latin typeface="Montserrat Regular"/>
                <a:ea typeface="Montserrat Regular"/>
                <a:cs typeface="Montserrat Regular"/>
                <a:sym typeface="Montserrat Regular"/>
              </a:defRPr>
            </a:pPr>
            <a:r>
              <a:t>Relocation for C/C++</a:t>
            </a:r>
          </a:p>
        </p:txBody>
      </p:sp>
      <p:sp>
        <p:nvSpPr>
          <p:cNvPr id="926" name="No code changes"/>
          <p:cNvSpPr txBox="1"/>
          <p:nvPr/>
        </p:nvSpPr>
        <p:spPr>
          <a:xfrm>
            <a:off x="4490402" y="5283463"/>
            <a:ext cx="15403196" cy="2428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sz="15000"/>
            </a:lvl1pPr>
          </a:lstStyle>
          <a:p>
            <a:pPr/>
            <a:r>
              <a:t>No code changes</a:t>
            </a:r>
          </a:p>
        </p:txBody>
      </p:sp>
      <p:sp>
        <p:nvSpPr>
          <p:cNvPr id="927" name="LD_PRELOAD and go"/>
          <p:cNvSpPr txBox="1"/>
          <p:nvPr/>
        </p:nvSpPr>
        <p:spPr>
          <a:xfrm>
            <a:off x="4490402" y="10531810"/>
            <a:ext cx="15403196" cy="20788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12000"/>
            </a:pPr>
            <a:r>
              <a:rPr>
                <a:latin typeface="Courier New"/>
                <a:ea typeface="Courier New"/>
                <a:cs typeface="Courier New"/>
                <a:sym typeface="Courier New"/>
              </a:rPr>
              <a:t>LD_PRELOAD</a:t>
            </a:r>
            <a:r>
              <a:t> and go</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9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9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9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27" grpId="3"/>
      <p:bldP build="whole" bldLvl="1" animBg="1" rev="0" advAuto="0" spid="926" grpId="1"/>
      <p:bldP build="whole" bldLvl="1" animBg="1" rev="0" advAuto="0" spid="923" grpId="2"/>
    </p:bldLst>
  </p:timing>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29" name="Image" descr="Image"/>
          <p:cNvPicPr>
            <a:picLocks noChangeAspect="1"/>
          </p:cNvPicPr>
          <p:nvPr/>
        </p:nvPicPr>
        <p:blipFill>
          <a:blip r:embed="rId3">
            <a:extLst/>
          </a:blip>
          <a:stretch>
            <a:fillRect/>
          </a:stretch>
        </p:blipFill>
        <p:spPr>
          <a:xfrm>
            <a:off x="1923419" y="4833300"/>
            <a:ext cx="20537162" cy="8336439"/>
          </a:xfrm>
          <a:prstGeom prst="rect">
            <a:avLst/>
          </a:prstGeom>
          <a:ln w="12700">
            <a:miter lim="400000"/>
          </a:ln>
        </p:spPr>
      </p:pic>
      <p:pic>
        <p:nvPicPr>
          <p:cNvPr id="930" name="Image" descr="Image"/>
          <p:cNvPicPr>
            <a:picLocks noChangeAspect="1"/>
          </p:cNvPicPr>
          <p:nvPr/>
        </p:nvPicPr>
        <p:blipFill>
          <a:blip r:embed="rId4">
            <a:extLst/>
          </a:blip>
          <a:stretch>
            <a:fillRect/>
          </a:stretch>
        </p:blipFill>
        <p:spPr>
          <a:xfrm>
            <a:off x="18888778" y="486706"/>
            <a:ext cx="4378222" cy="4378221"/>
          </a:xfrm>
          <a:prstGeom prst="rect">
            <a:avLst/>
          </a:prstGeom>
          <a:ln w="12700">
            <a:miter lim="400000"/>
          </a:ln>
        </p:spPr>
      </p:pic>
      <p:sp>
        <p:nvSpPr>
          <p:cNvPr id="931" name="17% heap size reduction…"/>
          <p:cNvSpPr txBox="1"/>
          <p:nvPr/>
        </p:nvSpPr>
        <p:spPr>
          <a:xfrm>
            <a:off x="2186638" y="1385179"/>
            <a:ext cx="18324112"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10000"/>
            </a:pPr>
            <a:r>
              <a:rPr b="1">
                <a:latin typeface="Helvetica"/>
                <a:ea typeface="Helvetica"/>
                <a:cs typeface="Helvetica"/>
                <a:sym typeface="Helvetica"/>
              </a:rPr>
              <a:t>17% heap size reduction</a:t>
            </a:r>
          </a:p>
          <a:p>
            <a:pPr algn="l">
              <a:defRPr sz="6000"/>
            </a:pPr>
            <a:r>
              <a:t>&lt; 1% performance overhead</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35" name="Image" descr="Image"/>
          <p:cNvPicPr>
            <a:picLocks noChangeAspect="1"/>
          </p:cNvPicPr>
          <p:nvPr/>
        </p:nvPicPr>
        <p:blipFill>
          <a:blip r:embed="rId3">
            <a:extLst/>
          </a:blip>
          <a:stretch>
            <a:fillRect/>
          </a:stretch>
        </p:blipFill>
        <p:spPr>
          <a:xfrm>
            <a:off x="480353" y="524112"/>
            <a:ext cx="10288147" cy="3437956"/>
          </a:xfrm>
          <a:prstGeom prst="rect">
            <a:avLst/>
          </a:prstGeom>
          <a:ln w="12700">
            <a:miter lim="400000"/>
          </a:ln>
        </p:spPr>
      </p:pic>
      <p:pic>
        <p:nvPicPr>
          <p:cNvPr id="936" name="Image" descr="Image"/>
          <p:cNvPicPr>
            <a:picLocks noChangeAspect="1"/>
          </p:cNvPicPr>
          <p:nvPr/>
        </p:nvPicPr>
        <p:blipFill>
          <a:blip r:embed="rId4">
            <a:extLst/>
          </a:blip>
          <a:stretch>
            <a:fillRect/>
          </a:stretch>
        </p:blipFill>
        <p:spPr>
          <a:xfrm>
            <a:off x="1259225" y="4305127"/>
            <a:ext cx="21865550" cy="8610620"/>
          </a:xfrm>
          <a:prstGeom prst="rect">
            <a:avLst/>
          </a:prstGeom>
          <a:ln w="12700">
            <a:miter lim="400000"/>
          </a:ln>
        </p:spPr>
      </p:pic>
      <p:grpSp>
        <p:nvGrpSpPr>
          <p:cNvPr id="941" name="Group"/>
          <p:cNvGrpSpPr/>
          <p:nvPr/>
        </p:nvGrpSpPr>
        <p:grpSpPr>
          <a:xfrm>
            <a:off x="15898879" y="1033524"/>
            <a:ext cx="6462737" cy="2661265"/>
            <a:chOff x="0" y="0"/>
            <a:chExt cx="6462736" cy="2661264"/>
          </a:xfrm>
        </p:grpSpPr>
        <p:pic>
          <p:nvPicPr>
            <p:cNvPr id="937" name="Image" descr="Image"/>
            <p:cNvPicPr>
              <a:picLocks noChangeAspect="1"/>
            </p:cNvPicPr>
            <p:nvPr/>
          </p:nvPicPr>
          <p:blipFill>
            <a:blip r:embed="rId5">
              <a:extLst/>
            </a:blip>
            <a:stretch>
              <a:fillRect/>
            </a:stretch>
          </p:blipFill>
          <p:spPr>
            <a:xfrm>
              <a:off x="0" y="0"/>
              <a:ext cx="6462737" cy="980952"/>
            </a:xfrm>
            <a:prstGeom prst="rect">
              <a:avLst/>
            </a:prstGeom>
            <a:ln w="12700" cap="flat">
              <a:noFill/>
              <a:miter lim="400000"/>
            </a:ln>
            <a:effectLst/>
          </p:spPr>
        </p:pic>
        <p:pic>
          <p:nvPicPr>
            <p:cNvPr id="938" name="Image" descr="Image"/>
            <p:cNvPicPr>
              <a:picLocks noChangeAspect="1"/>
            </p:cNvPicPr>
            <p:nvPr/>
          </p:nvPicPr>
          <p:blipFill>
            <a:blip r:embed="rId6">
              <a:extLst/>
            </a:blip>
            <a:stretch>
              <a:fillRect/>
            </a:stretch>
          </p:blipFill>
          <p:spPr>
            <a:xfrm>
              <a:off x="245385" y="1116806"/>
              <a:ext cx="1963285" cy="807332"/>
            </a:xfrm>
            <a:prstGeom prst="rect">
              <a:avLst/>
            </a:prstGeom>
            <a:ln w="12700" cap="flat">
              <a:noFill/>
              <a:miter lim="400000"/>
            </a:ln>
            <a:effectLst/>
          </p:spPr>
        </p:pic>
        <p:pic>
          <p:nvPicPr>
            <p:cNvPr id="939" name="Image" descr="Image"/>
            <p:cNvPicPr>
              <a:picLocks noChangeAspect="1"/>
            </p:cNvPicPr>
            <p:nvPr/>
          </p:nvPicPr>
          <p:blipFill>
            <a:blip r:embed="rId7">
              <a:extLst/>
            </a:blip>
            <a:stretch>
              <a:fillRect/>
            </a:stretch>
          </p:blipFill>
          <p:spPr>
            <a:xfrm>
              <a:off x="236432" y="2059992"/>
              <a:ext cx="758012" cy="415103"/>
            </a:xfrm>
            <a:prstGeom prst="rect">
              <a:avLst/>
            </a:prstGeom>
            <a:ln w="12700" cap="flat">
              <a:noFill/>
              <a:miter lim="400000"/>
            </a:ln>
            <a:effectLst/>
          </p:spPr>
        </p:pic>
        <p:sp>
          <p:nvSpPr>
            <p:cNvPr id="940" name="no compaction"/>
            <p:cNvSpPr txBox="1"/>
            <p:nvPr/>
          </p:nvSpPr>
          <p:spPr>
            <a:xfrm>
              <a:off x="972356" y="1845289"/>
              <a:ext cx="3882772" cy="8159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lgn="l">
                <a:defRPr sz="4400"/>
              </a:lvl1pPr>
            </a:lstStyle>
            <a:p>
              <a:pPr/>
              <a:r>
                <a:t>no compaction</a:t>
              </a:r>
            </a:p>
          </p:txBody>
        </p:sp>
      </p:gr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45" name="Image" descr="Image"/>
          <p:cNvPicPr>
            <a:picLocks noChangeAspect="1"/>
          </p:cNvPicPr>
          <p:nvPr/>
        </p:nvPicPr>
        <p:blipFill>
          <a:blip r:embed="rId3">
            <a:extLst/>
          </a:blip>
          <a:stretch>
            <a:fillRect/>
          </a:stretch>
        </p:blipFill>
        <p:spPr>
          <a:xfrm>
            <a:off x="480353" y="524112"/>
            <a:ext cx="10288147" cy="3437956"/>
          </a:xfrm>
          <a:prstGeom prst="rect">
            <a:avLst/>
          </a:prstGeom>
          <a:ln w="12700">
            <a:miter lim="400000"/>
          </a:ln>
        </p:spPr>
      </p:pic>
      <p:pic>
        <p:nvPicPr>
          <p:cNvPr id="946" name="Image" descr="Image"/>
          <p:cNvPicPr>
            <a:picLocks noChangeAspect="1"/>
          </p:cNvPicPr>
          <p:nvPr/>
        </p:nvPicPr>
        <p:blipFill>
          <a:blip r:embed="rId4">
            <a:extLst/>
          </a:blip>
          <a:srcRect l="49836" t="0" r="0" b="0"/>
          <a:stretch>
            <a:fillRect/>
          </a:stretch>
        </p:blipFill>
        <p:spPr>
          <a:xfrm>
            <a:off x="3875027" y="4182128"/>
            <a:ext cx="9479279" cy="8589439"/>
          </a:xfrm>
          <a:prstGeom prst="rect">
            <a:avLst/>
          </a:prstGeom>
          <a:ln w="12700">
            <a:miter lim="400000"/>
          </a:ln>
        </p:spPr>
      </p:pic>
      <p:sp>
        <p:nvSpPr>
          <p:cNvPr id="947" name="5x reduction in…"/>
          <p:cNvSpPr txBox="1"/>
          <p:nvPr/>
        </p:nvSpPr>
        <p:spPr>
          <a:xfrm>
            <a:off x="14378229" y="6174521"/>
            <a:ext cx="7551853" cy="380049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8000"/>
            </a:pPr>
            <a:r>
              <a:rPr b="1">
                <a:latin typeface="Helvetica"/>
                <a:ea typeface="Helvetica"/>
                <a:cs typeface="Helvetica"/>
                <a:sym typeface="Helvetica"/>
              </a:rPr>
              <a:t>5x reduction</a:t>
            </a:r>
            <a:r>
              <a:t> in</a:t>
            </a:r>
          </a:p>
          <a:p>
            <a:pPr>
              <a:defRPr sz="8000"/>
            </a:pPr>
            <a:r>
              <a:t>time spent</a:t>
            </a:r>
          </a:p>
          <a:p>
            <a:pPr>
              <a:defRPr sz="8000"/>
            </a:pPr>
            <a:r>
              <a:t>compacting</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88"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89"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90"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51" name="MESH"/>
          <p:cNvSpPr txBox="1"/>
          <p:nvPr>
            <p:ph type="title"/>
          </p:nvPr>
        </p:nvSpPr>
        <p:spPr>
          <a:xfrm>
            <a:off x="1007630" y="1667793"/>
            <a:ext cx="9368429" cy="3013213"/>
          </a:xfrm>
          <a:prstGeom prst="rect">
            <a:avLst/>
          </a:prstGeom>
        </p:spPr>
        <p:txBody>
          <a:bodyPr anchor="b"/>
          <a:lstStyle>
            <a:lvl1pPr defTabSz="755808">
              <a:defRPr sz="18400">
                <a:latin typeface="Montserrat Bold"/>
                <a:ea typeface="Montserrat Bold"/>
                <a:cs typeface="Montserrat Bold"/>
                <a:sym typeface="Montserrat Bold"/>
              </a:defRPr>
            </a:lvl1pPr>
          </a:lstStyle>
          <a:p>
            <a:pPr/>
            <a:r>
              <a:t>MESH</a:t>
            </a:r>
          </a:p>
        </p:txBody>
      </p:sp>
      <p:sp>
        <p:nvSpPr>
          <p:cNvPr id="952" name="Compaction without…"/>
          <p:cNvSpPr txBox="1"/>
          <p:nvPr/>
        </p:nvSpPr>
        <p:spPr>
          <a:xfrm>
            <a:off x="10470560" y="1566060"/>
            <a:ext cx="12905811"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p>
            <a:pPr algn="l" defTabSz="657225">
              <a:defRPr i="1" sz="9600">
                <a:latin typeface="Montserrat Regular"/>
                <a:ea typeface="Montserrat Regular"/>
                <a:cs typeface="Montserrat Regular"/>
                <a:sym typeface="Montserrat Regular"/>
              </a:defRPr>
            </a:pPr>
            <a:r>
              <a:t>Compaction without</a:t>
            </a:r>
          </a:p>
          <a:p>
            <a:pPr algn="l" defTabSz="657225">
              <a:defRPr i="1" sz="9600">
                <a:latin typeface="Montserrat Regular"/>
                <a:ea typeface="Montserrat Regular"/>
                <a:cs typeface="Montserrat Regular"/>
                <a:sym typeface="Montserrat Regular"/>
              </a:defRPr>
            </a:pPr>
            <a:r>
              <a:t>Relocation for C/C++</a:t>
            </a:r>
          </a:p>
        </p:txBody>
      </p:sp>
      <p:sp>
        <p:nvSpPr>
          <p:cNvPr id="953" name="Mechanism"/>
          <p:cNvSpPr txBox="1"/>
          <p:nvPr/>
        </p:nvSpPr>
        <p:spPr>
          <a:xfrm>
            <a:off x="3906354" y="5466165"/>
            <a:ext cx="18111344" cy="1971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2000"/>
            </a:lvl1pPr>
          </a:lstStyle>
          <a:p>
            <a:pPr/>
            <a:r>
              <a:t>Mechanism</a:t>
            </a:r>
          </a:p>
        </p:txBody>
      </p:sp>
      <p:sp>
        <p:nvSpPr>
          <p:cNvPr id="954" name="Randomized allocation"/>
          <p:cNvSpPr txBox="1"/>
          <p:nvPr/>
        </p:nvSpPr>
        <p:spPr>
          <a:xfrm>
            <a:off x="3906354" y="8034818"/>
            <a:ext cx="18111344" cy="1971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12000"/>
            </a:lvl1pPr>
          </a:lstStyle>
          <a:p>
            <a:pPr/>
            <a:r>
              <a:t>Randomized allocation</a:t>
            </a:r>
          </a:p>
        </p:txBody>
      </p:sp>
      <p:sp>
        <p:nvSpPr>
          <p:cNvPr id="955" name="Finding pages to compact"/>
          <p:cNvSpPr txBox="1"/>
          <p:nvPr/>
        </p:nvSpPr>
        <p:spPr>
          <a:xfrm>
            <a:off x="3906354" y="10603470"/>
            <a:ext cx="18111344" cy="19716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sz="12000"/>
            </a:lvl1pPr>
          </a:lstStyle>
          <a:p>
            <a:pPr/>
            <a:r>
              <a:t>Finding pages to compact</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9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9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9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54" grpId="2"/>
      <p:bldP build="whole" bldLvl="1" animBg="1" rev="0" advAuto="0" spid="953" grpId="1"/>
      <p:bldP build="whole" bldLvl="1" animBg="1" rev="0" advAuto="0" spid="955" grpId="3"/>
    </p:bldLst>
  </p:timing>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7" name="Meshing: compaction without (virtual!) relocation"/>
          <p:cNvSpPr txBox="1"/>
          <p:nvPr/>
        </p:nvSpPr>
        <p:spPr>
          <a:xfrm>
            <a:off x="2369056" y="5249660"/>
            <a:ext cx="19645888" cy="321667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normAutofit fontScale="100000" lnSpcReduction="0"/>
          </a:bodyPr>
          <a:lstStyle/>
          <a:p>
            <a:pPr algn="r" defTabSz="813315">
              <a:defRPr i="1" sz="9900">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r>
              <a:t>: compaction without (virtual!) relocation</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1"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2"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3"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4"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5"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6"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7"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8"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69"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0"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1"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2"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3"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4"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5"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6"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7"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8"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79"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0"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1"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2"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3"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4"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5"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6"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7"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8"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89"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0"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1"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2"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3"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4"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5" name="Pages are Meshable when they:…"/>
          <p:cNvSpPr txBox="1"/>
          <p:nvPr/>
        </p:nvSpPr>
        <p:spPr>
          <a:xfrm>
            <a:off x="5131357" y="7467994"/>
            <a:ext cx="14045696" cy="40544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sz="6400">
                <a:solidFill>
                  <a:srgbClr val="FFFFFF"/>
                </a:solidFill>
                <a:latin typeface="Helvetica"/>
                <a:ea typeface="Helvetica"/>
                <a:cs typeface="Helvetica"/>
                <a:sym typeface="Helvetica"/>
              </a:defRPr>
            </a:pPr>
            <a:r>
              <a:rPr b="0">
                <a:latin typeface="+mn-lt"/>
                <a:ea typeface="+mn-ea"/>
                <a:cs typeface="+mn-cs"/>
                <a:sym typeface="Helvetica Light"/>
              </a:rPr>
              <a:t>Pages are</a:t>
            </a:r>
            <a:r>
              <a:rPr i="1"/>
              <a:t> </a:t>
            </a:r>
            <a:r>
              <a:t>Meshable </a:t>
            </a:r>
            <a:r>
              <a:rPr b="0">
                <a:latin typeface="+mn-lt"/>
                <a:ea typeface="+mn-ea"/>
                <a:cs typeface="+mn-cs"/>
                <a:sym typeface="Helvetica Light"/>
              </a:rPr>
              <a:t>when they:</a:t>
            </a:r>
            <a:endParaRPr b="0">
              <a:latin typeface="+mn-lt"/>
              <a:ea typeface="+mn-ea"/>
              <a:cs typeface="+mn-cs"/>
              <a:sym typeface="Helvetica Light"/>
            </a:endParaRPr>
          </a:p>
          <a:p>
            <a:pPr algn="l">
              <a:defRPr b="1" sz="6400">
                <a:solidFill>
                  <a:srgbClr val="FFFFFF"/>
                </a:solidFill>
                <a:latin typeface="Helvetica"/>
                <a:ea typeface="Helvetica"/>
                <a:cs typeface="Helvetica"/>
                <a:sym typeface="Helvetica"/>
              </a:defRPr>
            </a:pPr>
          </a:p>
          <a:p>
            <a:pPr marL="790222" indent="-790222" algn="l">
              <a:buSzPct val="75000"/>
              <a:buChar char="•"/>
              <a:defRPr sz="6400">
                <a:solidFill>
                  <a:srgbClr val="FFFFFF"/>
                </a:solidFill>
              </a:defRPr>
            </a:pPr>
            <a:r>
              <a:t>Hold objects of the same size class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7"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8"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999"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0"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1"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2"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3"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4"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5"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6"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7"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8"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09"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0"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1"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2"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3"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4"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5"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6"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7"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8"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9"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0"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1"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2"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3"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4"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5"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6"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7"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8"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29"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30"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31" name="Pages are Meshable when they:…"/>
          <p:cNvSpPr txBox="1"/>
          <p:nvPr/>
        </p:nvSpPr>
        <p:spPr>
          <a:xfrm>
            <a:off x="5131357" y="7467994"/>
            <a:ext cx="14121286" cy="40544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sz="6400">
                <a:solidFill>
                  <a:srgbClr val="FFFFFF"/>
                </a:solidFill>
                <a:latin typeface="Helvetica"/>
                <a:ea typeface="Helvetica"/>
                <a:cs typeface="Helvetica"/>
                <a:sym typeface="Helvetica"/>
              </a:defRPr>
            </a:pPr>
            <a:r>
              <a:rPr b="0">
                <a:latin typeface="+mn-lt"/>
                <a:ea typeface="+mn-ea"/>
                <a:cs typeface="+mn-cs"/>
                <a:sym typeface="Helvetica Light"/>
              </a:rPr>
              <a:t>Pages are</a:t>
            </a:r>
            <a:r>
              <a:rPr i="1"/>
              <a:t> </a:t>
            </a:r>
            <a:r>
              <a:t>Meshable </a:t>
            </a:r>
            <a:r>
              <a:rPr b="0">
                <a:latin typeface="+mn-lt"/>
                <a:ea typeface="+mn-ea"/>
                <a:cs typeface="+mn-cs"/>
                <a:sym typeface="Helvetica Light"/>
              </a:rPr>
              <a:t>when they:</a:t>
            </a:r>
            <a:endParaRPr b="0">
              <a:latin typeface="+mn-lt"/>
              <a:ea typeface="+mn-ea"/>
              <a:cs typeface="+mn-cs"/>
              <a:sym typeface="Helvetica Light"/>
            </a:endParaRPr>
          </a:p>
          <a:p>
            <a:pPr algn="l">
              <a:defRPr b="1" sz="6400">
                <a:solidFill>
                  <a:srgbClr val="FFFFFF"/>
                </a:solidFill>
                <a:latin typeface="Helvetica"/>
                <a:ea typeface="Helvetica"/>
                <a:cs typeface="Helvetica"/>
                <a:sym typeface="Helvetica"/>
              </a:defRPr>
            </a:pPr>
          </a:p>
          <a:p>
            <a:pPr marL="790222" indent="-790222" algn="l">
              <a:buSzPct val="75000"/>
              <a:buChar char="•"/>
              <a:defRPr sz="6400">
                <a:solidFill>
                  <a:srgbClr val="FFFFFF"/>
                </a:solidFill>
              </a:defRPr>
            </a:pPr>
            <a:r>
              <a:t>Hold objects of the same size class</a:t>
            </a:r>
          </a:p>
          <a:p>
            <a:pPr marL="790222" indent="-790222" algn="l">
              <a:buSzPct val="75000"/>
              <a:buChar char="•"/>
              <a:defRPr sz="6400">
                <a:solidFill>
                  <a:srgbClr val="FFFFFF"/>
                </a:solidFill>
              </a:defRPr>
            </a:pPr>
            <a:r>
              <a:t>Have non-overlapping object offsets</a:t>
            </a:r>
          </a:p>
        </p:txBody>
      </p:sp>
      <p:sp>
        <p:nvSpPr>
          <p:cNvPr id="1032" name="0"/>
          <p:cNvSpPr txBox="1"/>
          <p:nvPr/>
        </p:nvSpPr>
        <p:spPr>
          <a:xfrm>
            <a:off x="6634360" y="1180945"/>
            <a:ext cx="49460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0</a:t>
            </a:r>
          </a:p>
        </p:txBody>
      </p:sp>
      <p:sp>
        <p:nvSpPr>
          <p:cNvPr id="1033" name="1"/>
          <p:cNvSpPr txBox="1"/>
          <p:nvPr/>
        </p:nvSpPr>
        <p:spPr>
          <a:xfrm>
            <a:off x="7901108" y="1180945"/>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a:t>
            </a:r>
          </a:p>
        </p:txBody>
      </p:sp>
      <p:sp>
        <p:nvSpPr>
          <p:cNvPr id="1034" name="2"/>
          <p:cNvSpPr txBox="1"/>
          <p:nvPr/>
        </p:nvSpPr>
        <p:spPr>
          <a:xfrm>
            <a:off x="9167855" y="1178512"/>
            <a:ext cx="49460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2</a:t>
            </a:r>
          </a:p>
        </p:txBody>
      </p:sp>
      <p:sp>
        <p:nvSpPr>
          <p:cNvPr id="1035" name="5"/>
          <p:cNvSpPr txBox="1"/>
          <p:nvPr/>
        </p:nvSpPr>
        <p:spPr>
          <a:xfrm>
            <a:off x="7901108" y="2428407"/>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5</a:t>
            </a:r>
          </a:p>
        </p:txBody>
      </p:sp>
      <p:sp>
        <p:nvSpPr>
          <p:cNvPr id="1036" name="10"/>
          <p:cNvSpPr txBox="1"/>
          <p:nvPr/>
        </p:nvSpPr>
        <p:spPr>
          <a:xfrm>
            <a:off x="8998340" y="3675869"/>
            <a:ext cx="83363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10</a:t>
            </a:r>
          </a:p>
        </p:txBody>
      </p:sp>
      <p:sp>
        <p:nvSpPr>
          <p:cNvPr id="1037" name="14"/>
          <p:cNvSpPr txBox="1"/>
          <p:nvPr/>
        </p:nvSpPr>
        <p:spPr>
          <a:xfrm>
            <a:off x="8998340" y="4916389"/>
            <a:ext cx="83363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14</a:t>
            </a:r>
          </a:p>
        </p:txBody>
      </p:sp>
      <p:sp>
        <p:nvSpPr>
          <p:cNvPr id="1038" name="4"/>
          <p:cNvSpPr txBox="1"/>
          <p:nvPr/>
        </p:nvSpPr>
        <p:spPr>
          <a:xfrm>
            <a:off x="13061063" y="2428407"/>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4</a:t>
            </a:r>
          </a:p>
        </p:txBody>
      </p:sp>
      <p:sp>
        <p:nvSpPr>
          <p:cNvPr id="1039" name="7"/>
          <p:cNvSpPr txBox="1"/>
          <p:nvPr/>
        </p:nvSpPr>
        <p:spPr>
          <a:xfrm>
            <a:off x="16861304" y="2428407"/>
            <a:ext cx="494606"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7</a:t>
            </a:r>
          </a:p>
        </p:txBody>
      </p:sp>
      <p:sp>
        <p:nvSpPr>
          <p:cNvPr id="1040" name="9"/>
          <p:cNvSpPr txBox="1"/>
          <p:nvPr/>
        </p:nvSpPr>
        <p:spPr>
          <a:xfrm>
            <a:off x="14327810" y="3675869"/>
            <a:ext cx="49460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9</a:t>
            </a:r>
          </a:p>
        </p:txBody>
      </p:sp>
      <p:sp>
        <p:nvSpPr>
          <p:cNvPr id="1041" name="11"/>
          <p:cNvSpPr txBox="1"/>
          <p:nvPr/>
        </p:nvSpPr>
        <p:spPr>
          <a:xfrm>
            <a:off x="16708457" y="3675869"/>
            <a:ext cx="800300"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11</a:t>
            </a:r>
          </a:p>
        </p:txBody>
      </p:sp>
      <p:sp>
        <p:nvSpPr>
          <p:cNvPr id="1042" name="12"/>
          <p:cNvSpPr txBox="1"/>
          <p:nvPr/>
        </p:nvSpPr>
        <p:spPr>
          <a:xfrm>
            <a:off x="12866503" y="4923331"/>
            <a:ext cx="83363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12</a:t>
            </a:r>
          </a:p>
        </p:txBody>
      </p:sp>
      <p:sp>
        <p:nvSpPr>
          <p:cNvPr id="1043" name="15"/>
          <p:cNvSpPr txBox="1"/>
          <p:nvPr/>
        </p:nvSpPr>
        <p:spPr>
          <a:xfrm>
            <a:off x="16691788" y="4916389"/>
            <a:ext cx="833637" cy="879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1" sz="4800">
                <a:solidFill>
                  <a:srgbClr val="FFFFFF"/>
                </a:solidFill>
                <a:latin typeface="Helvetica"/>
                <a:ea typeface="Helvetica"/>
                <a:cs typeface="Helvetica"/>
                <a:sym typeface="Helvetica"/>
              </a:defRPr>
            </a:lvl1pPr>
          </a:lstStyle>
          <a:p>
            <a:pPr/>
            <a:r>
              <a:t>15</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5"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46" name="Square"/>
          <p:cNvSpPr/>
          <p:nvPr/>
        </p:nvSpPr>
        <p:spPr>
          <a:xfrm>
            <a:off x="12530677" y="7404202"/>
            <a:ext cx="5355619"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47"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48"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49"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0"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051"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052"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3"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4"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5"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6"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7"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8"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59"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0"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1"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2"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3"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4"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5"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6"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7"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8"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69"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0"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1"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2"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3"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4"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5"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6"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7"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8"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79"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0"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1"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2"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3"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4" name="Rectangle"/>
          <p:cNvSpPr/>
          <p:nvPr/>
        </p:nvSpPr>
        <p:spPr>
          <a:xfrm>
            <a:off x="12912403"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5" name="Rectangle"/>
          <p:cNvSpPr/>
          <p:nvPr/>
        </p:nvSpPr>
        <p:spPr>
          <a:xfrm>
            <a:off x="14179151"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6" name="Rectangle"/>
          <p:cNvSpPr/>
          <p:nvPr/>
        </p:nvSpPr>
        <p:spPr>
          <a:xfrm>
            <a:off x="15445897"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7" name="Rectangle"/>
          <p:cNvSpPr/>
          <p:nvPr/>
        </p:nvSpPr>
        <p:spPr>
          <a:xfrm>
            <a:off x="16712644" y="782429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8" name="Rectangle"/>
          <p:cNvSpPr/>
          <p:nvPr/>
        </p:nvSpPr>
        <p:spPr>
          <a:xfrm>
            <a:off x="12912403"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89" name="Rectangle"/>
          <p:cNvSpPr/>
          <p:nvPr/>
        </p:nvSpPr>
        <p:spPr>
          <a:xfrm>
            <a:off x="14179151"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0" name="Rectangle"/>
          <p:cNvSpPr/>
          <p:nvPr/>
        </p:nvSpPr>
        <p:spPr>
          <a:xfrm>
            <a:off x="14179151"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1" name="Rectangle"/>
          <p:cNvSpPr/>
          <p:nvPr/>
        </p:nvSpPr>
        <p:spPr>
          <a:xfrm>
            <a:off x="15445897"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2" name="Rectangle"/>
          <p:cNvSpPr/>
          <p:nvPr/>
        </p:nvSpPr>
        <p:spPr>
          <a:xfrm>
            <a:off x="15445897"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3" name="Rectangle"/>
          <p:cNvSpPr/>
          <p:nvPr/>
        </p:nvSpPr>
        <p:spPr>
          <a:xfrm>
            <a:off x="15445897"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4"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5"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6"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7"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8"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99"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0"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1"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2"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3"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4"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5"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6"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7"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8"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09"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0" name="Rectangle"/>
          <p:cNvSpPr/>
          <p:nvPr/>
        </p:nvSpPr>
        <p:spPr>
          <a:xfrm>
            <a:off x="12912404" y="9064811"/>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1" name="Rectangle"/>
          <p:cNvSpPr/>
          <p:nvPr/>
        </p:nvSpPr>
        <p:spPr>
          <a:xfrm>
            <a:off x="14179150" y="1031227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2" name="Rectangle"/>
          <p:cNvSpPr/>
          <p:nvPr/>
        </p:nvSpPr>
        <p:spPr>
          <a:xfrm>
            <a:off x="12912403"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3" name="Rectangle"/>
          <p:cNvSpPr/>
          <p:nvPr/>
        </p:nvSpPr>
        <p:spPr>
          <a:xfrm>
            <a:off x="16712644"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4" name="Rectangle"/>
          <p:cNvSpPr/>
          <p:nvPr/>
        </p:nvSpPr>
        <p:spPr>
          <a:xfrm>
            <a:off x="16712644"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5" name="Rectangle"/>
          <p:cNvSpPr/>
          <p:nvPr/>
        </p:nvSpPr>
        <p:spPr>
          <a:xfrm>
            <a:off x="16712644"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6" name="Rectangle"/>
          <p:cNvSpPr/>
          <p:nvPr/>
        </p:nvSpPr>
        <p:spPr>
          <a:xfrm>
            <a:off x="12912403" y="907175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7" name="Rectangle"/>
          <p:cNvSpPr/>
          <p:nvPr/>
        </p:nvSpPr>
        <p:spPr>
          <a:xfrm>
            <a:off x="12912403" y="1155973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8" name="Rectangle"/>
          <p:cNvSpPr/>
          <p:nvPr/>
        </p:nvSpPr>
        <p:spPr>
          <a:xfrm>
            <a:off x="14179151" y="1031921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19" name="Rectangle"/>
          <p:cNvSpPr/>
          <p:nvPr/>
        </p:nvSpPr>
        <p:spPr>
          <a:xfrm>
            <a:off x="16712644" y="1155973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0" name="Rectangle"/>
          <p:cNvSpPr/>
          <p:nvPr/>
        </p:nvSpPr>
        <p:spPr>
          <a:xfrm>
            <a:off x="16712644" y="1031921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1" name="Rectangle"/>
          <p:cNvSpPr/>
          <p:nvPr/>
        </p:nvSpPr>
        <p:spPr>
          <a:xfrm>
            <a:off x="16712644" y="907175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2" name="Rectangle"/>
          <p:cNvSpPr/>
          <p:nvPr/>
        </p:nvSpPr>
        <p:spPr>
          <a:xfrm>
            <a:off x="12912403"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3" name="Rectangle"/>
          <p:cNvSpPr/>
          <p:nvPr/>
        </p:nvSpPr>
        <p:spPr>
          <a:xfrm>
            <a:off x="12912403"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4" name="Rectangle"/>
          <p:cNvSpPr/>
          <p:nvPr/>
        </p:nvSpPr>
        <p:spPr>
          <a:xfrm>
            <a:off x="14179151"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5" name="Rectangle"/>
          <p:cNvSpPr/>
          <p:nvPr/>
        </p:nvSpPr>
        <p:spPr>
          <a:xfrm>
            <a:off x="16712644" y="11563206"/>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6" name="Rectangle"/>
          <p:cNvSpPr/>
          <p:nvPr/>
        </p:nvSpPr>
        <p:spPr>
          <a:xfrm>
            <a:off x="16712644" y="10322686"/>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7" name="Rectangle"/>
          <p:cNvSpPr/>
          <p:nvPr/>
        </p:nvSpPr>
        <p:spPr>
          <a:xfrm>
            <a:off x="16712644" y="907522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8"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29" name="Line"/>
          <p:cNvSpPr/>
          <p:nvPr/>
        </p:nvSpPr>
        <p:spPr>
          <a:xfrm>
            <a:off x="15208487"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0"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2"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3" name="Square"/>
          <p:cNvSpPr/>
          <p:nvPr/>
        </p:nvSpPr>
        <p:spPr>
          <a:xfrm>
            <a:off x="12530677" y="7404202"/>
            <a:ext cx="5355619"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4"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5"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6"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37"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138"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139"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0"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1"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2"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3"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4"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5"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6"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7"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8"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49"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0"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1"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2"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3"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4"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5"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6"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7"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8"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59"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0"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1"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2"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3"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4"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5"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6"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7"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8"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69"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0"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1" name="Rectangle"/>
          <p:cNvSpPr/>
          <p:nvPr/>
        </p:nvSpPr>
        <p:spPr>
          <a:xfrm>
            <a:off x="12912403"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2" name="Rectangle"/>
          <p:cNvSpPr/>
          <p:nvPr/>
        </p:nvSpPr>
        <p:spPr>
          <a:xfrm>
            <a:off x="14179151"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3" name="Rectangle"/>
          <p:cNvSpPr/>
          <p:nvPr/>
        </p:nvSpPr>
        <p:spPr>
          <a:xfrm>
            <a:off x="15445897"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4" name="Rectangle"/>
          <p:cNvSpPr/>
          <p:nvPr/>
        </p:nvSpPr>
        <p:spPr>
          <a:xfrm>
            <a:off x="16712644" y="782429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5" name="Rectangle"/>
          <p:cNvSpPr/>
          <p:nvPr/>
        </p:nvSpPr>
        <p:spPr>
          <a:xfrm>
            <a:off x="12912403"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6" name="Rectangle"/>
          <p:cNvSpPr/>
          <p:nvPr/>
        </p:nvSpPr>
        <p:spPr>
          <a:xfrm>
            <a:off x="14179151"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7" name="Rectangle"/>
          <p:cNvSpPr/>
          <p:nvPr/>
        </p:nvSpPr>
        <p:spPr>
          <a:xfrm>
            <a:off x="14179151"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8" name="Rectangle"/>
          <p:cNvSpPr/>
          <p:nvPr/>
        </p:nvSpPr>
        <p:spPr>
          <a:xfrm>
            <a:off x="15445897"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79" name="Rectangle"/>
          <p:cNvSpPr/>
          <p:nvPr/>
        </p:nvSpPr>
        <p:spPr>
          <a:xfrm>
            <a:off x="15445897"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0" name="Rectangle"/>
          <p:cNvSpPr/>
          <p:nvPr/>
        </p:nvSpPr>
        <p:spPr>
          <a:xfrm>
            <a:off x="15445897"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1"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2"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3"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4"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5"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6"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7"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8"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89"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0"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1"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2"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3"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4"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5"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6"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7" name="Rectangle"/>
          <p:cNvSpPr/>
          <p:nvPr/>
        </p:nvSpPr>
        <p:spPr>
          <a:xfrm>
            <a:off x="12912404" y="9064811"/>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8" name="Rectangle"/>
          <p:cNvSpPr/>
          <p:nvPr/>
        </p:nvSpPr>
        <p:spPr>
          <a:xfrm>
            <a:off x="14179150" y="1031227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199" name="Rectangle"/>
          <p:cNvSpPr/>
          <p:nvPr/>
        </p:nvSpPr>
        <p:spPr>
          <a:xfrm>
            <a:off x="12912403"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0" name="Rectangle"/>
          <p:cNvSpPr/>
          <p:nvPr/>
        </p:nvSpPr>
        <p:spPr>
          <a:xfrm>
            <a:off x="16712644"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1" name="Rectangle"/>
          <p:cNvSpPr/>
          <p:nvPr/>
        </p:nvSpPr>
        <p:spPr>
          <a:xfrm>
            <a:off x="16712644"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2" name="Rectangle"/>
          <p:cNvSpPr/>
          <p:nvPr/>
        </p:nvSpPr>
        <p:spPr>
          <a:xfrm>
            <a:off x="16712644"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3" name="Rectangle"/>
          <p:cNvSpPr/>
          <p:nvPr/>
        </p:nvSpPr>
        <p:spPr>
          <a:xfrm>
            <a:off x="12912403" y="907175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4" name="Rectangle"/>
          <p:cNvSpPr/>
          <p:nvPr/>
        </p:nvSpPr>
        <p:spPr>
          <a:xfrm>
            <a:off x="12912403" y="1155973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5" name="Rectangle"/>
          <p:cNvSpPr/>
          <p:nvPr/>
        </p:nvSpPr>
        <p:spPr>
          <a:xfrm>
            <a:off x="14179151" y="1031921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6" name="Rectangle"/>
          <p:cNvSpPr/>
          <p:nvPr/>
        </p:nvSpPr>
        <p:spPr>
          <a:xfrm>
            <a:off x="16712644" y="1155973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7" name="Rectangle"/>
          <p:cNvSpPr/>
          <p:nvPr/>
        </p:nvSpPr>
        <p:spPr>
          <a:xfrm>
            <a:off x="16712644" y="1031921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8" name="Rectangle"/>
          <p:cNvSpPr/>
          <p:nvPr/>
        </p:nvSpPr>
        <p:spPr>
          <a:xfrm>
            <a:off x="16712644" y="907175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09" name="Rectangle"/>
          <p:cNvSpPr/>
          <p:nvPr/>
        </p:nvSpPr>
        <p:spPr>
          <a:xfrm>
            <a:off x="12912403"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0" name="Rectangle"/>
          <p:cNvSpPr/>
          <p:nvPr/>
        </p:nvSpPr>
        <p:spPr>
          <a:xfrm>
            <a:off x="12912403"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1" name="Rectangle"/>
          <p:cNvSpPr/>
          <p:nvPr/>
        </p:nvSpPr>
        <p:spPr>
          <a:xfrm>
            <a:off x="14179151"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2" name="Rectangle"/>
          <p:cNvSpPr/>
          <p:nvPr/>
        </p:nvSpPr>
        <p:spPr>
          <a:xfrm>
            <a:off x="16712644" y="11563206"/>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3" name="Rectangle"/>
          <p:cNvSpPr/>
          <p:nvPr/>
        </p:nvSpPr>
        <p:spPr>
          <a:xfrm>
            <a:off x="16712644" y="10322686"/>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4" name="Rectangle"/>
          <p:cNvSpPr/>
          <p:nvPr/>
        </p:nvSpPr>
        <p:spPr>
          <a:xfrm>
            <a:off x="16712644" y="907522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5"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6" name="Line"/>
          <p:cNvSpPr/>
          <p:nvPr/>
        </p:nvSpPr>
        <p:spPr>
          <a:xfrm>
            <a:off x="15208487"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17"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
        <p:nvSpPr>
          <p:cNvPr id="1218" name="Mark virtual…"/>
          <p:cNvSpPr txBox="1"/>
          <p:nvPr/>
        </p:nvSpPr>
        <p:spPr>
          <a:xfrm>
            <a:off x="19246139" y="2034707"/>
            <a:ext cx="4672200"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a:solidFill>
                  <a:srgbClr val="FFFFFF"/>
                </a:solidFill>
                <a:latin typeface="Helvetica"/>
                <a:ea typeface="Helvetica"/>
                <a:cs typeface="Helvetica"/>
                <a:sym typeface="Helvetica"/>
              </a:defRPr>
            </a:pPr>
            <a:r>
              <a:t>Mark virtual</a:t>
            </a:r>
          </a:p>
          <a:p>
            <a:pPr algn="l">
              <a:defRPr b="1">
                <a:solidFill>
                  <a:srgbClr val="FFFFFF"/>
                </a:solidFill>
                <a:latin typeface="Helvetica"/>
                <a:ea typeface="Helvetica"/>
                <a:cs typeface="Helvetica"/>
                <a:sym typeface="Helvetica"/>
              </a:defRPr>
            </a:pPr>
            <a:r>
              <a:t>page read-only</a:t>
            </a:r>
          </a:p>
        </p:txBody>
      </p:sp>
      <p:sp>
        <p:nvSpPr>
          <p:cNvPr id="1219" name="Line"/>
          <p:cNvSpPr/>
          <p:nvPr/>
        </p:nvSpPr>
        <p:spPr>
          <a:xfrm flipH="1">
            <a:off x="17961987" y="2972871"/>
            <a:ext cx="1292068" cy="364050"/>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1"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2" name="Square"/>
          <p:cNvSpPr/>
          <p:nvPr/>
        </p:nvSpPr>
        <p:spPr>
          <a:xfrm>
            <a:off x="12530677" y="7404202"/>
            <a:ext cx="5355619"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3"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4"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5"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6"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227"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228"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29"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0"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1"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2"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3"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4"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5"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6"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7"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8"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39"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0"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1"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2"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3"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4"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5"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6"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7"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8"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49"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0"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1"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2"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3"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4"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5"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6"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7"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8"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59"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0" name="Rectangle"/>
          <p:cNvSpPr/>
          <p:nvPr/>
        </p:nvSpPr>
        <p:spPr>
          <a:xfrm>
            <a:off x="12912403"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1" name="Rectangle"/>
          <p:cNvSpPr/>
          <p:nvPr/>
        </p:nvSpPr>
        <p:spPr>
          <a:xfrm>
            <a:off x="14179151"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2" name="Rectangle"/>
          <p:cNvSpPr/>
          <p:nvPr/>
        </p:nvSpPr>
        <p:spPr>
          <a:xfrm>
            <a:off x="15445897"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3" name="Rectangle"/>
          <p:cNvSpPr/>
          <p:nvPr/>
        </p:nvSpPr>
        <p:spPr>
          <a:xfrm>
            <a:off x="16712644" y="782429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4" name="Rectangle"/>
          <p:cNvSpPr/>
          <p:nvPr/>
        </p:nvSpPr>
        <p:spPr>
          <a:xfrm>
            <a:off x="12912403"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5" name="Rectangle"/>
          <p:cNvSpPr/>
          <p:nvPr/>
        </p:nvSpPr>
        <p:spPr>
          <a:xfrm>
            <a:off x="14179151"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6" name="Rectangle"/>
          <p:cNvSpPr/>
          <p:nvPr/>
        </p:nvSpPr>
        <p:spPr>
          <a:xfrm>
            <a:off x="14179151"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7" name="Rectangle"/>
          <p:cNvSpPr/>
          <p:nvPr/>
        </p:nvSpPr>
        <p:spPr>
          <a:xfrm>
            <a:off x="15445897"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8" name="Rectangle"/>
          <p:cNvSpPr/>
          <p:nvPr/>
        </p:nvSpPr>
        <p:spPr>
          <a:xfrm>
            <a:off x="15445897"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69" name="Rectangle"/>
          <p:cNvSpPr/>
          <p:nvPr/>
        </p:nvSpPr>
        <p:spPr>
          <a:xfrm>
            <a:off x="15445897"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0"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1"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2"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3"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4"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5"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6"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7"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8"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79"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0"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1"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2"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3"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4"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5"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6" name="Rectangle"/>
          <p:cNvSpPr/>
          <p:nvPr/>
        </p:nvSpPr>
        <p:spPr>
          <a:xfrm>
            <a:off x="12912404" y="9064811"/>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7" name="Rectangle"/>
          <p:cNvSpPr/>
          <p:nvPr/>
        </p:nvSpPr>
        <p:spPr>
          <a:xfrm>
            <a:off x="14179150" y="1031227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8" name="Rectangle"/>
          <p:cNvSpPr/>
          <p:nvPr/>
        </p:nvSpPr>
        <p:spPr>
          <a:xfrm>
            <a:off x="12912403"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89" name="Rectangle"/>
          <p:cNvSpPr/>
          <p:nvPr/>
        </p:nvSpPr>
        <p:spPr>
          <a:xfrm>
            <a:off x="16712644"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0" name="Rectangle"/>
          <p:cNvSpPr/>
          <p:nvPr/>
        </p:nvSpPr>
        <p:spPr>
          <a:xfrm>
            <a:off x="16712644"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1" name="Rectangle"/>
          <p:cNvSpPr/>
          <p:nvPr/>
        </p:nvSpPr>
        <p:spPr>
          <a:xfrm>
            <a:off x="16712644"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2" name="Rectangle"/>
          <p:cNvSpPr/>
          <p:nvPr/>
        </p:nvSpPr>
        <p:spPr>
          <a:xfrm>
            <a:off x="12912403" y="907175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3" name="Rectangle"/>
          <p:cNvSpPr/>
          <p:nvPr/>
        </p:nvSpPr>
        <p:spPr>
          <a:xfrm>
            <a:off x="12912403" y="1155973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4" name="Rectangle"/>
          <p:cNvSpPr/>
          <p:nvPr/>
        </p:nvSpPr>
        <p:spPr>
          <a:xfrm>
            <a:off x="14179151" y="1031921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5" name="Rectangle"/>
          <p:cNvSpPr/>
          <p:nvPr/>
        </p:nvSpPr>
        <p:spPr>
          <a:xfrm>
            <a:off x="16712644" y="1155973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6" name="Rectangle"/>
          <p:cNvSpPr/>
          <p:nvPr/>
        </p:nvSpPr>
        <p:spPr>
          <a:xfrm>
            <a:off x="16712644" y="1031921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7" name="Rectangle"/>
          <p:cNvSpPr/>
          <p:nvPr/>
        </p:nvSpPr>
        <p:spPr>
          <a:xfrm>
            <a:off x="16712644" y="907175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8" name="Rectangle"/>
          <p:cNvSpPr/>
          <p:nvPr/>
        </p:nvSpPr>
        <p:spPr>
          <a:xfrm>
            <a:off x="6485701"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299" name="Rectangle"/>
          <p:cNvSpPr/>
          <p:nvPr/>
        </p:nvSpPr>
        <p:spPr>
          <a:xfrm>
            <a:off x="6485701"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0" name="Rectangle"/>
          <p:cNvSpPr/>
          <p:nvPr/>
        </p:nvSpPr>
        <p:spPr>
          <a:xfrm>
            <a:off x="7752449"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1" name="Rectangle"/>
          <p:cNvSpPr/>
          <p:nvPr/>
        </p:nvSpPr>
        <p:spPr>
          <a:xfrm>
            <a:off x="10285944"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2" name="Rectangle"/>
          <p:cNvSpPr/>
          <p:nvPr/>
        </p:nvSpPr>
        <p:spPr>
          <a:xfrm>
            <a:off x="10285944"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3" name="Rectangle"/>
          <p:cNvSpPr/>
          <p:nvPr/>
        </p:nvSpPr>
        <p:spPr>
          <a:xfrm>
            <a:off x="10285944"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4"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5" name="Line"/>
          <p:cNvSpPr/>
          <p:nvPr/>
        </p:nvSpPr>
        <p:spPr>
          <a:xfrm>
            <a:off x="15208487"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06"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
        <p:nvSpPr>
          <p:cNvPr id="1307" name="Copy…"/>
          <p:cNvSpPr txBox="1"/>
          <p:nvPr/>
        </p:nvSpPr>
        <p:spPr>
          <a:xfrm>
            <a:off x="369482" y="8867574"/>
            <a:ext cx="4106653" cy="2428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r">
              <a:defRPr b="1">
                <a:solidFill>
                  <a:srgbClr val="FFFFFF"/>
                </a:solidFill>
                <a:latin typeface="Helvetica"/>
                <a:ea typeface="Helvetica"/>
                <a:cs typeface="Helvetica"/>
                <a:sym typeface="Helvetica"/>
              </a:defRPr>
            </a:pPr>
            <a:r>
              <a:t>Copy</a:t>
            </a:r>
          </a:p>
          <a:p>
            <a:pPr algn="r">
              <a:defRPr b="1">
                <a:solidFill>
                  <a:srgbClr val="FFFFFF"/>
                </a:solidFill>
                <a:latin typeface="Helvetica"/>
                <a:ea typeface="Helvetica"/>
                <a:cs typeface="Helvetica"/>
                <a:sym typeface="Helvetica"/>
              </a:defRPr>
            </a:pPr>
            <a:r>
              <a:t>(maintaining</a:t>
            </a:r>
          </a:p>
          <a:p>
            <a:pPr algn="r">
              <a:defRPr b="1">
                <a:solidFill>
                  <a:srgbClr val="FFFFFF"/>
                </a:solidFill>
                <a:latin typeface="Helvetica"/>
                <a:ea typeface="Helvetica"/>
                <a:cs typeface="Helvetica"/>
                <a:sym typeface="Helvetica"/>
              </a:defRPr>
            </a:pPr>
            <a:r>
              <a:t>offsets)</a:t>
            </a:r>
          </a:p>
        </p:txBody>
      </p:sp>
      <p:sp>
        <p:nvSpPr>
          <p:cNvPr id="1308" name="Line"/>
          <p:cNvSpPr/>
          <p:nvPr/>
        </p:nvSpPr>
        <p:spPr>
          <a:xfrm flipV="1">
            <a:off x="4970030" y="9464901"/>
            <a:ext cx="1508113" cy="624385"/>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0"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1" name="Square"/>
          <p:cNvSpPr/>
          <p:nvPr/>
        </p:nvSpPr>
        <p:spPr>
          <a:xfrm>
            <a:off x="12530677" y="7404202"/>
            <a:ext cx="5355619"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2"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3"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4"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5"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316"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317"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8"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19"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0"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1"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2"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3"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4"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5"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6"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7"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8"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29"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0"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1"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2"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3"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4"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5"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6"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7"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8"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39"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0"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1"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2"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3"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4"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5"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6"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7"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8"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49" name="Rectangle"/>
          <p:cNvSpPr/>
          <p:nvPr/>
        </p:nvSpPr>
        <p:spPr>
          <a:xfrm>
            <a:off x="12912403"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0" name="Rectangle"/>
          <p:cNvSpPr/>
          <p:nvPr/>
        </p:nvSpPr>
        <p:spPr>
          <a:xfrm>
            <a:off x="14179151"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1" name="Rectangle"/>
          <p:cNvSpPr/>
          <p:nvPr/>
        </p:nvSpPr>
        <p:spPr>
          <a:xfrm>
            <a:off x="15445897"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2" name="Rectangle"/>
          <p:cNvSpPr/>
          <p:nvPr/>
        </p:nvSpPr>
        <p:spPr>
          <a:xfrm>
            <a:off x="16712644" y="782429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3" name="Rectangle"/>
          <p:cNvSpPr/>
          <p:nvPr/>
        </p:nvSpPr>
        <p:spPr>
          <a:xfrm>
            <a:off x="12912403"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4" name="Rectangle"/>
          <p:cNvSpPr/>
          <p:nvPr/>
        </p:nvSpPr>
        <p:spPr>
          <a:xfrm>
            <a:off x="14179151"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5" name="Rectangle"/>
          <p:cNvSpPr/>
          <p:nvPr/>
        </p:nvSpPr>
        <p:spPr>
          <a:xfrm>
            <a:off x="14179151"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6" name="Rectangle"/>
          <p:cNvSpPr/>
          <p:nvPr/>
        </p:nvSpPr>
        <p:spPr>
          <a:xfrm>
            <a:off x="15445897"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7" name="Rectangle"/>
          <p:cNvSpPr/>
          <p:nvPr/>
        </p:nvSpPr>
        <p:spPr>
          <a:xfrm>
            <a:off x="15445897"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8" name="Rectangle"/>
          <p:cNvSpPr/>
          <p:nvPr/>
        </p:nvSpPr>
        <p:spPr>
          <a:xfrm>
            <a:off x="15445897"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59"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0"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1"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2"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3"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4"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5"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6"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7"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8"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69"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0"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1"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2"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3"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4"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5" name="Rectangle"/>
          <p:cNvSpPr/>
          <p:nvPr/>
        </p:nvSpPr>
        <p:spPr>
          <a:xfrm>
            <a:off x="12912404" y="9064811"/>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6" name="Rectangle"/>
          <p:cNvSpPr/>
          <p:nvPr/>
        </p:nvSpPr>
        <p:spPr>
          <a:xfrm>
            <a:off x="14179150" y="1031227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7" name="Rectangle"/>
          <p:cNvSpPr/>
          <p:nvPr/>
        </p:nvSpPr>
        <p:spPr>
          <a:xfrm>
            <a:off x="12912403"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8" name="Rectangle"/>
          <p:cNvSpPr/>
          <p:nvPr/>
        </p:nvSpPr>
        <p:spPr>
          <a:xfrm>
            <a:off x="16712644"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79" name="Rectangle"/>
          <p:cNvSpPr/>
          <p:nvPr/>
        </p:nvSpPr>
        <p:spPr>
          <a:xfrm>
            <a:off x="16712644"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0" name="Rectangle"/>
          <p:cNvSpPr/>
          <p:nvPr/>
        </p:nvSpPr>
        <p:spPr>
          <a:xfrm>
            <a:off x="16712644"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1" name="Rectangle"/>
          <p:cNvSpPr/>
          <p:nvPr/>
        </p:nvSpPr>
        <p:spPr>
          <a:xfrm>
            <a:off x="12912403" y="907175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2" name="Rectangle"/>
          <p:cNvSpPr/>
          <p:nvPr/>
        </p:nvSpPr>
        <p:spPr>
          <a:xfrm>
            <a:off x="12912403" y="1155973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3" name="Rectangle"/>
          <p:cNvSpPr/>
          <p:nvPr/>
        </p:nvSpPr>
        <p:spPr>
          <a:xfrm>
            <a:off x="14179151" y="1031921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4" name="Rectangle"/>
          <p:cNvSpPr/>
          <p:nvPr/>
        </p:nvSpPr>
        <p:spPr>
          <a:xfrm>
            <a:off x="16712644" y="1155973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5" name="Rectangle"/>
          <p:cNvSpPr/>
          <p:nvPr/>
        </p:nvSpPr>
        <p:spPr>
          <a:xfrm>
            <a:off x="16712644" y="1031921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6" name="Rectangle"/>
          <p:cNvSpPr/>
          <p:nvPr/>
        </p:nvSpPr>
        <p:spPr>
          <a:xfrm>
            <a:off x="16712644" y="907175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7" name="Rectangle"/>
          <p:cNvSpPr/>
          <p:nvPr/>
        </p:nvSpPr>
        <p:spPr>
          <a:xfrm>
            <a:off x="6485701"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8" name="Rectangle"/>
          <p:cNvSpPr/>
          <p:nvPr/>
        </p:nvSpPr>
        <p:spPr>
          <a:xfrm>
            <a:off x="6485701"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89" name="Rectangle"/>
          <p:cNvSpPr/>
          <p:nvPr/>
        </p:nvSpPr>
        <p:spPr>
          <a:xfrm>
            <a:off x="7752449"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0" name="Rectangle"/>
          <p:cNvSpPr/>
          <p:nvPr/>
        </p:nvSpPr>
        <p:spPr>
          <a:xfrm>
            <a:off x="10285944"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1" name="Rectangle"/>
          <p:cNvSpPr/>
          <p:nvPr/>
        </p:nvSpPr>
        <p:spPr>
          <a:xfrm>
            <a:off x="10285944"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2" name="Rectangle"/>
          <p:cNvSpPr/>
          <p:nvPr/>
        </p:nvSpPr>
        <p:spPr>
          <a:xfrm>
            <a:off x="10285944"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3"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4" name="Line"/>
          <p:cNvSpPr/>
          <p:nvPr/>
        </p:nvSpPr>
        <p:spPr>
          <a:xfrm flipH="1">
            <a:off x="11395582" y="6259677"/>
            <a:ext cx="3812905" cy="1020069"/>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395"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
        <p:nvSpPr>
          <p:cNvPr id="1396" name="Update…"/>
          <p:cNvSpPr txBox="1"/>
          <p:nvPr/>
        </p:nvSpPr>
        <p:spPr>
          <a:xfrm>
            <a:off x="18957379" y="8431045"/>
            <a:ext cx="3966196" cy="40040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r">
              <a:defRPr b="1">
                <a:solidFill>
                  <a:srgbClr val="FFFFFF"/>
                </a:solidFill>
                <a:latin typeface="Helvetica"/>
                <a:ea typeface="Helvetica"/>
                <a:cs typeface="Helvetica"/>
                <a:sym typeface="Helvetica"/>
              </a:defRPr>
            </a:pPr>
            <a:r>
              <a:t>Update</a:t>
            </a:r>
          </a:p>
          <a:p>
            <a:pPr algn="r">
              <a:defRPr b="1">
                <a:solidFill>
                  <a:srgbClr val="FFFFFF"/>
                </a:solidFill>
                <a:latin typeface="Helvetica"/>
                <a:ea typeface="Helvetica"/>
                <a:cs typeface="Helvetica"/>
                <a:sym typeface="Helvetica"/>
              </a:defRPr>
            </a:pPr>
            <a:r>
              <a:t>page tables</a:t>
            </a:r>
          </a:p>
          <a:p>
            <a:pPr algn="r">
              <a:defRPr b="1">
                <a:solidFill>
                  <a:srgbClr val="FFFFFF"/>
                </a:solidFill>
                <a:latin typeface="Helvetica"/>
                <a:ea typeface="Helvetica"/>
                <a:cs typeface="Helvetica"/>
                <a:sym typeface="Helvetica"/>
              </a:defRPr>
            </a:pPr>
            <a:r>
              <a:t>with </a:t>
            </a:r>
            <a:r>
              <a:rPr b="0">
                <a:latin typeface="Courier New"/>
                <a:ea typeface="Courier New"/>
                <a:cs typeface="Courier New"/>
                <a:sym typeface="Courier New"/>
              </a:rPr>
              <a:t>mmap</a:t>
            </a:r>
            <a:r>
              <a:rPr b="0"/>
              <a:t>,</a:t>
            </a:r>
            <a:endParaRPr b="0">
              <a:latin typeface="Courier New"/>
              <a:ea typeface="Courier New"/>
              <a:cs typeface="Courier New"/>
              <a:sym typeface="Courier New"/>
            </a:endParaRPr>
          </a:p>
          <a:p>
            <a:pPr algn="r">
              <a:defRPr b="1">
                <a:solidFill>
                  <a:srgbClr val="FFFFFF"/>
                </a:solidFill>
                <a:latin typeface="Helvetica"/>
                <a:ea typeface="Helvetica"/>
                <a:cs typeface="Helvetica"/>
                <a:sym typeface="Helvetica"/>
              </a:defRPr>
            </a:pPr>
            <a:r>
              <a:rPr b="0">
                <a:latin typeface="Courier New"/>
                <a:ea typeface="Courier New"/>
                <a:cs typeface="Courier New"/>
                <a:sym typeface="Courier New"/>
              </a:rPr>
              <a:t>memfd</a:t>
            </a:r>
            <a:r>
              <a:rPr b="0"/>
              <a:t>,</a:t>
            </a:r>
            <a:endParaRPr b="0">
              <a:latin typeface="Courier New"/>
              <a:ea typeface="Courier New"/>
              <a:cs typeface="Courier New"/>
              <a:sym typeface="Courier New"/>
            </a:endParaRPr>
          </a:p>
          <a:p>
            <a:pPr algn="r">
              <a:defRPr b="1">
                <a:solidFill>
                  <a:srgbClr val="FFFFFF"/>
                </a:solidFill>
                <a:latin typeface="Helvetica"/>
                <a:ea typeface="Helvetica"/>
                <a:cs typeface="Helvetica"/>
                <a:sym typeface="Helvetica"/>
              </a:defRPr>
            </a:pPr>
            <a:r>
              <a:rPr b="0">
                <a:latin typeface="Courier New"/>
                <a:ea typeface="Courier New"/>
                <a:cs typeface="Courier New"/>
                <a:sym typeface="Courier New"/>
              </a:rPr>
              <a:t>MAP_SHARED</a:t>
            </a:r>
          </a:p>
        </p:txBody>
      </p:sp>
      <p:sp>
        <p:nvSpPr>
          <p:cNvPr id="1397" name="Line"/>
          <p:cNvSpPr/>
          <p:nvPr/>
        </p:nvSpPr>
        <p:spPr>
          <a:xfrm flipH="1" flipV="1">
            <a:off x="14684184" y="6609749"/>
            <a:ext cx="5106917" cy="2676252"/>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9"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0" name="Square"/>
          <p:cNvSpPr/>
          <p:nvPr/>
        </p:nvSpPr>
        <p:spPr>
          <a:xfrm>
            <a:off x="12530677" y="7404202"/>
            <a:ext cx="5355619"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1"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2"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3"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4"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405"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406"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7"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8"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09"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0"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1"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2"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3"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4"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5"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6"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7"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8"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19"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0"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1"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2"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3"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4"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5"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6"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7"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8"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29"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0"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1"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2"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3"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4"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5"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6"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7"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8" name="Rectangle"/>
          <p:cNvSpPr/>
          <p:nvPr/>
        </p:nvSpPr>
        <p:spPr>
          <a:xfrm>
            <a:off x="12912403"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39" name="Rectangle"/>
          <p:cNvSpPr/>
          <p:nvPr/>
        </p:nvSpPr>
        <p:spPr>
          <a:xfrm>
            <a:off x="14179151"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0" name="Rectangle"/>
          <p:cNvSpPr/>
          <p:nvPr/>
        </p:nvSpPr>
        <p:spPr>
          <a:xfrm>
            <a:off x="15445897"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1" name="Rectangle"/>
          <p:cNvSpPr/>
          <p:nvPr/>
        </p:nvSpPr>
        <p:spPr>
          <a:xfrm>
            <a:off x="16712644" y="782429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2" name="Rectangle"/>
          <p:cNvSpPr/>
          <p:nvPr/>
        </p:nvSpPr>
        <p:spPr>
          <a:xfrm>
            <a:off x="12912403"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3" name="Rectangle"/>
          <p:cNvSpPr/>
          <p:nvPr/>
        </p:nvSpPr>
        <p:spPr>
          <a:xfrm>
            <a:off x="14179151"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4" name="Rectangle"/>
          <p:cNvSpPr/>
          <p:nvPr/>
        </p:nvSpPr>
        <p:spPr>
          <a:xfrm>
            <a:off x="14179151"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5" name="Rectangle"/>
          <p:cNvSpPr/>
          <p:nvPr/>
        </p:nvSpPr>
        <p:spPr>
          <a:xfrm>
            <a:off x="15445897"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6" name="Rectangle"/>
          <p:cNvSpPr/>
          <p:nvPr/>
        </p:nvSpPr>
        <p:spPr>
          <a:xfrm>
            <a:off x="15445897"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7" name="Rectangle"/>
          <p:cNvSpPr/>
          <p:nvPr/>
        </p:nvSpPr>
        <p:spPr>
          <a:xfrm>
            <a:off x="15445897"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8"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49"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0"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1"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2"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3"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4"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5"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6"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7"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8"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59"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0"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1"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2"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3"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4" name="Rectangle"/>
          <p:cNvSpPr/>
          <p:nvPr/>
        </p:nvSpPr>
        <p:spPr>
          <a:xfrm>
            <a:off x="12912404" y="9064811"/>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5" name="Rectangle"/>
          <p:cNvSpPr/>
          <p:nvPr/>
        </p:nvSpPr>
        <p:spPr>
          <a:xfrm>
            <a:off x="14179150" y="10312273"/>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6" name="Rectangle"/>
          <p:cNvSpPr/>
          <p:nvPr/>
        </p:nvSpPr>
        <p:spPr>
          <a:xfrm>
            <a:off x="12912403"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7" name="Rectangle"/>
          <p:cNvSpPr/>
          <p:nvPr/>
        </p:nvSpPr>
        <p:spPr>
          <a:xfrm>
            <a:off x="16712644"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8" name="Rectangle"/>
          <p:cNvSpPr/>
          <p:nvPr/>
        </p:nvSpPr>
        <p:spPr>
          <a:xfrm>
            <a:off x="16712644"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69" name="Rectangle"/>
          <p:cNvSpPr/>
          <p:nvPr/>
        </p:nvSpPr>
        <p:spPr>
          <a:xfrm>
            <a:off x="16712644"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0" name="Rectangle"/>
          <p:cNvSpPr/>
          <p:nvPr/>
        </p:nvSpPr>
        <p:spPr>
          <a:xfrm>
            <a:off x="12912403" y="907175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1" name="Rectangle"/>
          <p:cNvSpPr/>
          <p:nvPr/>
        </p:nvSpPr>
        <p:spPr>
          <a:xfrm>
            <a:off x="12912403" y="1155973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2" name="Rectangle"/>
          <p:cNvSpPr/>
          <p:nvPr/>
        </p:nvSpPr>
        <p:spPr>
          <a:xfrm>
            <a:off x="14179151" y="10319215"/>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3" name="Rectangle"/>
          <p:cNvSpPr/>
          <p:nvPr/>
        </p:nvSpPr>
        <p:spPr>
          <a:xfrm>
            <a:off x="16712644" y="1155973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4" name="Rectangle"/>
          <p:cNvSpPr/>
          <p:nvPr/>
        </p:nvSpPr>
        <p:spPr>
          <a:xfrm>
            <a:off x="16712644" y="10319215"/>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5" name="Rectangle"/>
          <p:cNvSpPr/>
          <p:nvPr/>
        </p:nvSpPr>
        <p:spPr>
          <a:xfrm>
            <a:off x="16712644" y="9071754"/>
            <a:ext cx="791926"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6" name="Rectangle"/>
          <p:cNvSpPr/>
          <p:nvPr/>
        </p:nvSpPr>
        <p:spPr>
          <a:xfrm>
            <a:off x="6485701"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7" name="Rectangle"/>
          <p:cNvSpPr/>
          <p:nvPr/>
        </p:nvSpPr>
        <p:spPr>
          <a:xfrm>
            <a:off x="6485701"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8" name="Rectangle"/>
          <p:cNvSpPr/>
          <p:nvPr/>
        </p:nvSpPr>
        <p:spPr>
          <a:xfrm>
            <a:off x="7752449"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79" name="Rectangle"/>
          <p:cNvSpPr/>
          <p:nvPr/>
        </p:nvSpPr>
        <p:spPr>
          <a:xfrm>
            <a:off x="10285944"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0" name="Rectangle"/>
          <p:cNvSpPr/>
          <p:nvPr/>
        </p:nvSpPr>
        <p:spPr>
          <a:xfrm>
            <a:off x="10285944"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1" name="Rectangle"/>
          <p:cNvSpPr/>
          <p:nvPr/>
        </p:nvSpPr>
        <p:spPr>
          <a:xfrm>
            <a:off x="10285944"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2"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3" name="Line"/>
          <p:cNvSpPr/>
          <p:nvPr/>
        </p:nvSpPr>
        <p:spPr>
          <a:xfrm flipH="1">
            <a:off x="11395582" y="6259677"/>
            <a:ext cx="3812905" cy="1020069"/>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4"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
        <p:nvSpPr>
          <p:cNvPr id="1485" name="Mark virtual…"/>
          <p:cNvSpPr txBox="1"/>
          <p:nvPr/>
        </p:nvSpPr>
        <p:spPr>
          <a:xfrm>
            <a:off x="19246139" y="2034707"/>
            <a:ext cx="4813897"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a:solidFill>
                  <a:srgbClr val="FFFFFF"/>
                </a:solidFill>
                <a:latin typeface="Helvetica"/>
                <a:ea typeface="Helvetica"/>
                <a:cs typeface="Helvetica"/>
                <a:sym typeface="Helvetica"/>
              </a:defRPr>
            </a:pPr>
            <a:r>
              <a:t>Mark virtual</a:t>
            </a:r>
          </a:p>
          <a:p>
            <a:pPr algn="l">
              <a:defRPr b="1">
                <a:solidFill>
                  <a:srgbClr val="FFFFFF"/>
                </a:solidFill>
                <a:latin typeface="Helvetica"/>
                <a:ea typeface="Helvetica"/>
                <a:cs typeface="Helvetica"/>
                <a:sym typeface="Helvetica"/>
              </a:defRPr>
            </a:pPr>
            <a:r>
              <a:t>page read/write</a:t>
            </a:r>
          </a:p>
        </p:txBody>
      </p:sp>
      <p:sp>
        <p:nvSpPr>
          <p:cNvPr id="1486" name="Line"/>
          <p:cNvSpPr/>
          <p:nvPr/>
        </p:nvSpPr>
        <p:spPr>
          <a:xfrm flipH="1">
            <a:off x="17961987" y="2972871"/>
            <a:ext cx="1292068" cy="364050"/>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8"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89"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0"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1"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2"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493"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4"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5"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6"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7"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8"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499"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0"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1"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2"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3"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4"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5"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6"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7"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8"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09"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0"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1"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2"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3"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4"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5"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6"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7"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8"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19"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0"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1"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2"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3"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4"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5"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6"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7"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8"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29"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0"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1"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2"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3"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4"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5"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6"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7"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8"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39"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0"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1" name="Rectangle"/>
          <p:cNvSpPr/>
          <p:nvPr/>
        </p:nvSpPr>
        <p:spPr>
          <a:xfrm>
            <a:off x="6485701"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2" name="Rectangle"/>
          <p:cNvSpPr/>
          <p:nvPr/>
        </p:nvSpPr>
        <p:spPr>
          <a:xfrm>
            <a:off x="6485701"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3" name="Rectangle"/>
          <p:cNvSpPr/>
          <p:nvPr/>
        </p:nvSpPr>
        <p:spPr>
          <a:xfrm>
            <a:off x="7752449"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4" name="Rectangle"/>
          <p:cNvSpPr/>
          <p:nvPr/>
        </p:nvSpPr>
        <p:spPr>
          <a:xfrm>
            <a:off x="10285944"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5" name="Rectangle"/>
          <p:cNvSpPr/>
          <p:nvPr/>
        </p:nvSpPr>
        <p:spPr>
          <a:xfrm>
            <a:off x="10285944"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6" name="Rectangle"/>
          <p:cNvSpPr/>
          <p:nvPr/>
        </p:nvSpPr>
        <p:spPr>
          <a:xfrm>
            <a:off x="10285944"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7"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8" name="Line"/>
          <p:cNvSpPr/>
          <p:nvPr/>
        </p:nvSpPr>
        <p:spPr>
          <a:xfrm flipH="1">
            <a:off x="11395582" y="6259677"/>
            <a:ext cx="3812905" cy="1020069"/>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49" name="Square"/>
          <p:cNvSpPr/>
          <p:nvPr/>
        </p:nvSpPr>
        <p:spPr>
          <a:xfrm>
            <a:off x="12530677" y="7404202"/>
            <a:ext cx="5355619" cy="5355620"/>
          </a:xfrm>
          <a:prstGeom prst="rect">
            <a:avLst/>
          </a:prstGeom>
          <a:ln w="139700">
            <a:solidFill>
              <a:srgbClr val="FFFFFF"/>
            </a:solidFill>
            <a:custDash>
              <a:ds d="600000" sp="6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50"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551"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
        <p:nvSpPr>
          <p:cNvPr id="1552" name="Physical page…"/>
          <p:cNvSpPr txBox="1"/>
          <p:nvPr/>
        </p:nvSpPr>
        <p:spPr>
          <a:xfrm>
            <a:off x="18957379" y="8628313"/>
            <a:ext cx="4600886"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a:solidFill>
                  <a:srgbClr val="FFFFFF"/>
                </a:solidFill>
                <a:latin typeface="Helvetica"/>
                <a:ea typeface="Helvetica"/>
                <a:cs typeface="Helvetica"/>
                <a:sym typeface="Helvetica"/>
              </a:defRPr>
            </a:pPr>
            <a:r>
              <a:t>Physical page</a:t>
            </a:r>
          </a:p>
          <a:p>
            <a:pPr algn="l">
              <a:defRPr b="1">
                <a:solidFill>
                  <a:srgbClr val="FFFFFF"/>
                </a:solidFill>
                <a:latin typeface="Helvetica"/>
                <a:ea typeface="Helvetica"/>
                <a:cs typeface="Helvetica"/>
                <a:sym typeface="Helvetica"/>
              </a:defRPr>
            </a:pPr>
            <a:r>
              <a:t>returned to OS</a:t>
            </a:r>
          </a:p>
        </p:txBody>
      </p:sp>
      <p:sp>
        <p:nvSpPr>
          <p:cNvPr id="1553" name="Line"/>
          <p:cNvSpPr/>
          <p:nvPr/>
        </p:nvSpPr>
        <p:spPr>
          <a:xfrm flipH="1">
            <a:off x="17888981" y="9566477"/>
            <a:ext cx="1292068" cy="364050"/>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92"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93"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94"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95"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5" name="Square"/>
          <p:cNvSpPr/>
          <p:nvPr/>
        </p:nvSpPr>
        <p:spPr>
          <a:xfrm>
            <a:off x="6103975" y="7404202"/>
            <a:ext cx="5355620" cy="5355620"/>
          </a:xfrm>
          <a:prstGeom prst="rect">
            <a:avLst/>
          </a:prstGeom>
          <a:solidFill>
            <a:srgbClr val="00A2FF"/>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56" name="Square"/>
          <p:cNvSpPr/>
          <p:nvPr/>
        </p:nvSpPr>
        <p:spPr>
          <a:xfrm>
            <a:off x="6103975" y="808162"/>
            <a:ext cx="5355620"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57" name="Square"/>
          <p:cNvSpPr/>
          <p:nvPr/>
        </p:nvSpPr>
        <p:spPr>
          <a:xfrm>
            <a:off x="12530677" y="808162"/>
            <a:ext cx="5355619" cy="5355620"/>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58" name="Line"/>
          <p:cNvSpPr/>
          <p:nvPr/>
        </p:nvSpPr>
        <p:spPr>
          <a:xfrm>
            <a:off x="5000739" y="6858000"/>
            <a:ext cx="14382523" cy="0"/>
          </a:xfrm>
          <a:prstGeom prst="line">
            <a:avLst/>
          </a:prstGeom>
          <a:ln w="50800" cap="rnd">
            <a:solidFill>
              <a:srgbClr val="FFFFFF"/>
            </a:solidFill>
            <a:custDash>
              <a:ds d="100000" sp="2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59" name="Virtual"/>
          <p:cNvSpPr txBox="1"/>
          <p:nvPr/>
        </p:nvSpPr>
        <p:spPr>
          <a:xfrm>
            <a:off x="18417292" y="5916060"/>
            <a:ext cx="2058771"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Virtual</a:t>
            </a:r>
          </a:p>
        </p:txBody>
      </p:sp>
      <p:sp>
        <p:nvSpPr>
          <p:cNvPr id="1560" name="Rectangle"/>
          <p:cNvSpPr/>
          <p:nvPr/>
        </p:nvSpPr>
        <p:spPr>
          <a:xfrm>
            <a:off x="6485701"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1" name="Rectangle"/>
          <p:cNvSpPr/>
          <p:nvPr/>
        </p:nvSpPr>
        <p:spPr>
          <a:xfrm>
            <a:off x="7752449" y="1230685"/>
            <a:ext cx="791925"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2" name="Rectangle"/>
          <p:cNvSpPr/>
          <p:nvPr/>
        </p:nvSpPr>
        <p:spPr>
          <a:xfrm>
            <a:off x="9019196" y="1230685"/>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3" name="Rectangle"/>
          <p:cNvSpPr/>
          <p:nvPr/>
        </p:nvSpPr>
        <p:spPr>
          <a:xfrm>
            <a:off x="10285944" y="123068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4" name="Rectangle"/>
          <p:cNvSpPr/>
          <p:nvPr/>
        </p:nvSpPr>
        <p:spPr>
          <a:xfrm>
            <a:off x="6485701"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5" name="Rectangle"/>
          <p:cNvSpPr/>
          <p:nvPr/>
        </p:nvSpPr>
        <p:spPr>
          <a:xfrm>
            <a:off x="6485701" y="3725609"/>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6" name="Rectangle"/>
          <p:cNvSpPr/>
          <p:nvPr/>
        </p:nvSpPr>
        <p:spPr>
          <a:xfrm>
            <a:off x="6485701" y="4966129"/>
            <a:ext cx="791926"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7" name="Rectangle"/>
          <p:cNvSpPr/>
          <p:nvPr/>
        </p:nvSpPr>
        <p:spPr>
          <a:xfrm>
            <a:off x="7752449" y="2478147"/>
            <a:ext cx="791925"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8" name="Rectangle"/>
          <p:cNvSpPr/>
          <p:nvPr/>
        </p:nvSpPr>
        <p:spPr>
          <a:xfrm>
            <a:off x="7752449"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69" name="Rectangle"/>
          <p:cNvSpPr/>
          <p:nvPr/>
        </p:nvSpPr>
        <p:spPr>
          <a:xfrm>
            <a:off x="7752449"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0" name="Rectangle"/>
          <p:cNvSpPr/>
          <p:nvPr/>
        </p:nvSpPr>
        <p:spPr>
          <a:xfrm>
            <a:off x="9019196" y="4966129"/>
            <a:ext cx="791926" cy="779997"/>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1" name="Rectangle"/>
          <p:cNvSpPr/>
          <p:nvPr/>
        </p:nvSpPr>
        <p:spPr>
          <a:xfrm>
            <a:off x="10285944" y="4966129"/>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2" name="Rectangle"/>
          <p:cNvSpPr/>
          <p:nvPr/>
        </p:nvSpPr>
        <p:spPr>
          <a:xfrm>
            <a:off x="9019196" y="2478147"/>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3" name="Rectangle"/>
          <p:cNvSpPr/>
          <p:nvPr/>
        </p:nvSpPr>
        <p:spPr>
          <a:xfrm>
            <a:off x="9019196" y="3725609"/>
            <a:ext cx="791926" cy="779996"/>
          </a:xfrm>
          <a:prstGeom prst="rect">
            <a:avLst/>
          </a:prstGeom>
          <a:solidFill>
            <a:srgbClr val="1DB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4" name="Rectangle"/>
          <p:cNvSpPr/>
          <p:nvPr/>
        </p:nvSpPr>
        <p:spPr>
          <a:xfrm>
            <a:off x="10285944" y="3725609"/>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5" name="Rectangle"/>
          <p:cNvSpPr/>
          <p:nvPr/>
        </p:nvSpPr>
        <p:spPr>
          <a:xfrm>
            <a:off x="10285944" y="2478147"/>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6" name="Rectangle"/>
          <p:cNvSpPr/>
          <p:nvPr/>
        </p:nvSpPr>
        <p:spPr>
          <a:xfrm>
            <a:off x="6485701"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7" name="Rectangle"/>
          <p:cNvSpPr/>
          <p:nvPr/>
        </p:nvSpPr>
        <p:spPr>
          <a:xfrm>
            <a:off x="7752449" y="7824292"/>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8" name="Rectangle"/>
          <p:cNvSpPr/>
          <p:nvPr/>
        </p:nvSpPr>
        <p:spPr>
          <a:xfrm>
            <a:off x="9019196" y="7824292"/>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79" name="Rectangle"/>
          <p:cNvSpPr/>
          <p:nvPr/>
        </p:nvSpPr>
        <p:spPr>
          <a:xfrm>
            <a:off x="10285944" y="782429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0" name="Rectangle"/>
          <p:cNvSpPr/>
          <p:nvPr/>
        </p:nvSpPr>
        <p:spPr>
          <a:xfrm>
            <a:off x="6485701"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1" name="Rectangle"/>
          <p:cNvSpPr/>
          <p:nvPr/>
        </p:nvSpPr>
        <p:spPr>
          <a:xfrm>
            <a:off x="6485701" y="1031921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2" name="Rectangle"/>
          <p:cNvSpPr/>
          <p:nvPr/>
        </p:nvSpPr>
        <p:spPr>
          <a:xfrm>
            <a:off x="6485701" y="11559735"/>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3" name="Rectangle"/>
          <p:cNvSpPr/>
          <p:nvPr/>
        </p:nvSpPr>
        <p:spPr>
          <a:xfrm>
            <a:off x="7752449" y="9071754"/>
            <a:ext cx="791925"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4" name="Rectangle"/>
          <p:cNvSpPr/>
          <p:nvPr/>
        </p:nvSpPr>
        <p:spPr>
          <a:xfrm>
            <a:off x="7752449"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5" name="Rectangle"/>
          <p:cNvSpPr/>
          <p:nvPr/>
        </p:nvSpPr>
        <p:spPr>
          <a:xfrm>
            <a:off x="7752449"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6" name="Rectangle"/>
          <p:cNvSpPr/>
          <p:nvPr/>
        </p:nvSpPr>
        <p:spPr>
          <a:xfrm>
            <a:off x="9019196" y="1155973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7" name="Rectangle"/>
          <p:cNvSpPr/>
          <p:nvPr/>
        </p:nvSpPr>
        <p:spPr>
          <a:xfrm>
            <a:off x="10285944" y="1155973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8" name="Rectangle"/>
          <p:cNvSpPr/>
          <p:nvPr/>
        </p:nvSpPr>
        <p:spPr>
          <a:xfrm>
            <a:off x="9019196" y="9071754"/>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89" name="Rectangle"/>
          <p:cNvSpPr/>
          <p:nvPr/>
        </p:nvSpPr>
        <p:spPr>
          <a:xfrm>
            <a:off x="9019196" y="10319215"/>
            <a:ext cx="791926" cy="779996"/>
          </a:xfrm>
          <a:prstGeom prst="rect">
            <a:avLst/>
          </a:prstGeom>
          <a:solidFill>
            <a:srgbClr val="0171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0" name="Rectangle"/>
          <p:cNvSpPr/>
          <p:nvPr/>
        </p:nvSpPr>
        <p:spPr>
          <a:xfrm>
            <a:off x="10285944" y="10319215"/>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1" name="Rectangle"/>
          <p:cNvSpPr/>
          <p:nvPr/>
        </p:nvSpPr>
        <p:spPr>
          <a:xfrm>
            <a:off x="10285944" y="907175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2" name="Rectangle"/>
          <p:cNvSpPr/>
          <p:nvPr/>
        </p:nvSpPr>
        <p:spPr>
          <a:xfrm>
            <a:off x="12912403"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3" name="Rectangle"/>
          <p:cNvSpPr/>
          <p:nvPr/>
        </p:nvSpPr>
        <p:spPr>
          <a:xfrm>
            <a:off x="14179151"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4" name="Rectangle"/>
          <p:cNvSpPr/>
          <p:nvPr/>
        </p:nvSpPr>
        <p:spPr>
          <a:xfrm>
            <a:off x="15445897" y="1228252"/>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5" name="Rectangle"/>
          <p:cNvSpPr/>
          <p:nvPr/>
        </p:nvSpPr>
        <p:spPr>
          <a:xfrm>
            <a:off x="16712644" y="1228252"/>
            <a:ext cx="791926"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6" name="Rectangle"/>
          <p:cNvSpPr/>
          <p:nvPr/>
        </p:nvSpPr>
        <p:spPr>
          <a:xfrm>
            <a:off x="12912403" y="2475714"/>
            <a:ext cx="791925"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7" name="Rectangle"/>
          <p:cNvSpPr/>
          <p:nvPr/>
        </p:nvSpPr>
        <p:spPr>
          <a:xfrm>
            <a:off x="12912403"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8" name="Rectangle"/>
          <p:cNvSpPr/>
          <p:nvPr/>
        </p:nvSpPr>
        <p:spPr>
          <a:xfrm>
            <a:off x="12912403" y="496369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599" name="Rectangle"/>
          <p:cNvSpPr/>
          <p:nvPr/>
        </p:nvSpPr>
        <p:spPr>
          <a:xfrm>
            <a:off x="14179151"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0" name="Rectangle"/>
          <p:cNvSpPr/>
          <p:nvPr/>
        </p:nvSpPr>
        <p:spPr>
          <a:xfrm>
            <a:off x="14179151" y="3723175"/>
            <a:ext cx="791925"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1" name="Rectangle"/>
          <p:cNvSpPr/>
          <p:nvPr/>
        </p:nvSpPr>
        <p:spPr>
          <a:xfrm>
            <a:off x="14179151"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2" name="Rectangle"/>
          <p:cNvSpPr/>
          <p:nvPr/>
        </p:nvSpPr>
        <p:spPr>
          <a:xfrm>
            <a:off x="15445897" y="496369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3" name="Rectangle"/>
          <p:cNvSpPr/>
          <p:nvPr/>
        </p:nvSpPr>
        <p:spPr>
          <a:xfrm>
            <a:off x="16712644" y="496369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4" name="Rectangle"/>
          <p:cNvSpPr/>
          <p:nvPr/>
        </p:nvSpPr>
        <p:spPr>
          <a:xfrm>
            <a:off x="15445897" y="2475714"/>
            <a:ext cx="791925" cy="779996"/>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5" name="Rectangle"/>
          <p:cNvSpPr/>
          <p:nvPr/>
        </p:nvSpPr>
        <p:spPr>
          <a:xfrm>
            <a:off x="15445897" y="3723175"/>
            <a:ext cx="791925" cy="779997"/>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6" name="Rectangle"/>
          <p:cNvSpPr/>
          <p:nvPr/>
        </p:nvSpPr>
        <p:spPr>
          <a:xfrm>
            <a:off x="16712644" y="3723175"/>
            <a:ext cx="791926" cy="779997"/>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7" name="Rectangle"/>
          <p:cNvSpPr/>
          <p:nvPr/>
        </p:nvSpPr>
        <p:spPr>
          <a:xfrm>
            <a:off x="16712644" y="2475714"/>
            <a:ext cx="791926" cy="779996"/>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8" name="Rectangle"/>
          <p:cNvSpPr/>
          <p:nvPr/>
        </p:nvSpPr>
        <p:spPr>
          <a:xfrm>
            <a:off x="6485701"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09" name="Rectangle"/>
          <p:cNvSpPr/>
          <p:nvPr/>
        </p:nvSpPr>
        <p:spPr>
          <a:xfrm>
            <a:off x="6485701"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0" name="Rectangle"/>
          <p:cNvSpPr/>
          <p:nvPr/>
        </p:nvSpPr>
        <p:spPr>
          <a:xfrm>
            <a:off x="7752449"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1" name="Rectangle"/>
          <p:cNvSpPr/>
          <p:nvPr/>
        </p:nvSpPr>
        <p:spPr>
          <a:xfrm>
            <a:off x="10285944" y="1156320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2" name="Rectangle"/>
          <p:cNvSpPr/>
          <p:nvPr/>
        </p:nvSpPr>
        <p:spPr>
          <a:xfrm>
            <a:off x="10285944" y="10322686"/>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3" name="Rectangle"/>
          <p:cNvSpPr/>
          <p:nvPr/>
        </p:nvSpPr>
        <p:spPr>
          <a:xfrm>
            <a:off x="10285944" y="9075224"/>
            <a:ext cx="791925" cy="779996"/>
          </a:xfrm>
          <a:prstGeom prst="rect">
            <a:avLst/>
          </a:prstGeom>
          <a:solidFill>
            <a:srgbClr val="FAE232"/>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4" name="Line"/>
          <p:cNvSpPr/>
          <p:nvPr/>
        </p:nvSpPr>
        <p:spPr>
          <a:xfrm>
            <a:off x="8781784" y="6259677"/>
            <a:ext cx="1" cy="1048628"/>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5" name="Line"/>
          <p:cNvSpPr/>
          <p:nvPr/>
        </p:nvSpPr>
        <p:spPr>
          <a:xfrm flipH="1">
            <a:off x="11395582" y="6259677"/>
            <a:ext cx="3812905" cy="1020069"/>
          </a:xfrm>
          <a:prstGeom prst="line">
            <a:avLst/>
          </a:prstGeom>
          <a:ln w="88900">
            <a:solidFill>
              <a:srgbClr val="FFFFFF"/>
            </a:solidFill>
            <a:miter lim="400000"/>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6" name="Square"/>
          <p:cNvSpPr/>
          <p:nvPr/>
        </p:nvSpPr>
        <p:spPr>
          <a:xfrm>
            <a:off x="12530677" y="7404202"/>
            <a:ext cx="5355619" cy="5355620"/>
          </a:xfrm>
          <a:prstGeom prst="rect">
            <a:avLst/>
          </a:prstGeom>
          <a:ln w="139700">
            <a:solidFill>
              <a:srgbClr val="FFFFFF"/>
            </a:solidFill>
            <a:custDash>
              <a:ds d="600000" sp="600000"/>
            </a:custDash>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17" name="Physical"/>
          <p:cNvSpPr txBox="1"/>
          <p:nvPr/>
        </p:nvSpPr>
        <p:spPr>
          <a:xfrm>
            <a:off x="18417292" y="7173552"/>
            <a:ext cx="2058770"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3200">
                <a:solidFill>
                  <a:srgbClr val="FFFFFF"/>
                </a:solidFill>
                <a:latin typeface="Helvetica Neue"/>
                <a:ea typeface="Helvetica Neue"/>
                <a:cs typeface="Helvetica Neue"/>
                <a:sym typeface="Helvetica Neue"/>
              </a:defRPr>
            </a:lvl1pPr>
          </a:lstStyle>
          <a:p>
            <a:pPr/>
            <a:r>
              <a:t>Physical</a:t>
            </a:r>
          </a:p>
        </p:txBody>
      </p:sp>
      <p:sp>
        <p:nvSpPr>
          <p:cNvPr id="1618" name="No virtual…"/>
          <p:cNvSpPr txBox="1"/>
          <p:nvPr/>
        </p:nvSpPr>
        <p:spPr>
          <a:xfrm>
            <a:off x="19246139" y="1653707"/>
            <a:ext cx="3473824" cy="2428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1">
                <a:solidFill>
                  <a:srgbClr val="FFFFFF"/>
                </a:solidFill>
                <a:latin typeface="Helvetica"/>
                <a:ea typeface="Helvetica"/>
                <a:cs typeface="Helvetica"/>
                <a:sym typeface="Helvetica"/>
              </a:defRPr>
            </a:pPr>
            <a:r>
              <a:t>No virtual</a:t>
            </a:r>
          </a:p>
          <a:p>
            <a:pPr algn="l">
              <a:defRPr b="1">
                <a:solidFill>
                  <a:srgbClr val="FFFFFF"/>
                </a:solidFill>
                <a:latin typeface="Helvetica"/>
                <a:ea typeface="Helvetica"/>
                <a:cs typeface="Helvetica"/>
                <a:sym typeface="Helvetica"/>
              </a:defRPr>
            </a:pPr>
            <a:r>
              <a:t>addresses</a:t>
            </a:r>
          </a:p>
          <a:p>
            <a:pPr algn="l">
              <a:defRPr b="1">
                <a:solidFill>
                  <a:srgbClr val="FFFFFF"/>
                </a:solidFill>
                <a:latin typeface="Helvetica"/>
                <a:ea typeface="Helvetica"/>
                <a:cs typeface="Helvetica"/>
                <a:sym typeface="Helvetica"/>
              </a:defRPr>
            </a:pPr>
            <a:r>
              <a:t>changed!</a:t>
            </a:r>
          </a:p>
        </p:txBody>
      </p:sp>
      <p:sp>
        <p:nvSpPr>
          <p:cNvPr id="1619" name="Line"/>
          <p:cNvSpPr/>
          <p:nvPr/>
        </p:nvSpPr>
        <p:spPr>
          <a:xfrm flipH="1">
            <a:off x="17480033" y="2972871"/>
            <a:ext cx="1774022" cy="674990"/>
          </a:xfrm>
          <a:prstGeom prst="line">
            <a:avLst/>
          </a:prstGeom>
          <a:ln w="88900" cap="rnd">
            <a:solidFill>
              <a:schemeClr val="accent5">
                <a:hueOff val="-444211"/>
                <a:satOff val="-14915"/>
                <a:lumOff val="22857"/>
              </a:schemeClr>
            </a:solidFill>
            <a:custDash>
              <a:ds d="100000" sp="200000"/>
            </a:custDash>
            <a:tailEnd type="triangle"/>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620" name="Meshing"/>
          <p:cNvSpPr txBox="1"/>
          <p:nvPr/>
        </p:nvSpPr>
        <p:spPr>
          <a:xfrm>
            <a:off x="1033434" y="1022195"/>
            <a:ext cx="3999460" cy="1196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r">
              <a:defRPr i="1" sz="6800">
                <a:solidFill>
                  <a:srgbClr val="FFFFFF"/>
                </a:solidFill>
                <a:latin typeface="Montserrat ExtraBold"/>
                <a:ea typeface="Montserrat ExtraBold"/>
                <a:cs typeface="Montserrat ExtraBold"/>
                <a:sym typeface="Montserrat ExtraBold"/>
              </a:defRPr>
            </a:lvl1pPr>
          </a:lstStyle>
          <a:p>
            <a:pPr>
              <a:defRPr>
                <a:latin typeface="Montserrat Regular"/>
                <a:ea typeface="Montserrat Regular"/>
                <a:cs typeface="Montserrat Regular"/>
                <a:sym typeface="Montserrat Regular"/>
              </a:defRPr>
            </a:pPr>
            <a:r>
              <a:rPr>
                <a:latin typeface="Montserrat ExtraBold"/>
                <a:ea typeface="Montserrat ExtraBold"/>
                <a:cs typeface="Montserrat ExtraBold"/>
                <a:sym typeface="Montserrat ExtraBold"/>
              </a:rPr>
              <a:t>Meshing</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1622" name="Randomized Allocation"/>
          <p:cNvSpPr txBox="1"/>
          <p:nvPr/>
        </p:nvSpPr>
        <p:spPr>
          <a:xfrm>
            <a:off x="3725915" y="6056312"/>
            <a:ext cx="16932171" cy="1603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9600">
                <a:solidFill>
                  <a:srgbClr val="FFFFFF"/>
                </a:solidFill>
                <a:latin typeface="Helvetica"/>
                <a:ea typeface="Helvetica"/>
                <a:cs typeface="Helvetica"/>
                <a:sym typeface="Helvetica"/>
              </a:defRPr>
            </a:lvl1pPr>
          </a:lstStyle>
          <a:p>
            <a:pPr/>
            <a:r>
              <a:t>Randomized Allocation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4" name="Worst Case:"/>
          <p:cNvSpPr txBox="1"/>
          <p:nvPr/>
        </p:nvSpPr>
        <p:spPr>
          <a:xfrm>
            <a:off x="1122208" y="3135312"/>
            <a:ext cx="10094325" cy="7445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Worst Case:</a:t>
            </a:r>
          </a:p>
          <a:p>
            <a:pPr algn="l">
              <a:defRPr b="1" sz="9600">
                <a:solidFill>
                  <a:srgbClr val="FFFFFF"/>
                </a:solidFill>
                <a:latin typeface="Helvetica"/>
                <a:ea typeface="Helvetica"/>
                <a:cs typeface="Helvetica"/>
                <a:sym typeface="Helvetica"/>
              </a:defRPr>
            </a:pPr>
          </a:p>
          <a:p>
            <a:pPr algn="l">
              <a:defRPr b="1" sz="9600">
                <a:solidFill>
                  <a:srgbClr val="FFFFFF"/>
                </a:solidFill>
                <a:latin typeface="Helvetica"/>
                <a:ea typeface="Helvetica"/>
                <a:cs typeface="Helvetica"/>
                <a:sym typeface="Helvetica"/>
              </a:defRPr>
            </a:pPr>
          </a:p>
          <a:p>
            <a:pPr algn="l">
              <a:defRPr b="1" sz="9600">
                <a:solidFill>
                  <a:srgbClr val="FFFFFF"/>
                </a:solidFill>
                <a:latin typeface="Helvetica"/>
                <a:ea typeface="Helvetica"/>
                <a:cs typeface="Helvetica"/>
                <a:sym typeface="Helvetica"/>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643" name="Group"/>
          <p:cNvGrpSpPr/>
          <p:nvPr/>
        </p:nvGrpSpPr>
        <p:grpSpPr>
          <a:xfrm>
            <a:off x="12397402" y="4955253"/>
            <a:ext cx="3805494" cy="3805493"/>
            <a:chOff x="0" y="0"/>
            <a:chExt cx="3805492" cy="3805492"/>
          </a:xfrm>
        </p:grpSpPr>
        <p:sp>
          <p:nvSpPr>
            <p:cNvPr id="1626" name="Square"/>
            <p:cNvSpPr/>
            <p:nvPr/>
          </p:nvSpPr>
          <p:spPr>
            <a:xfrm>
              <a:off x="0" y="0"/>
              <a:ext cx="3805493" cy="3805493"/>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27" name="Square"/>
            <p:cNvSpPr/>
            <p:nvPr/>
          </p:nvSpPr>
          <p:spPr>
            <a:xfrm>
              <a:off x="271239" y="300228"/>
              <a:ext cx="562711" cy="55423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28" name="Square"/>
            <p:cNvSpPr/>
            <p:nvPr/>
          </p:nvSpPr>
          <p:spPr>
            <a:xfrm>
              <a:off x="1171340"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29" name="Square"/>
            <p:cNvSpPr/>
            <p:nvPr/>
          </p:nvSpPr>
          <p:spPr>
            <a:xfrm>
              <a:off x="2071441"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0" name="Square"/>
            <p:cNvSpPr/>
            <p:nvPr/>
          </p:nvSpPr>
          <p:spPr>
            <a:xfrm>
              <a:off x="2971542"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1" name="Square"/>
            <p:cNvSpPr/>
            <p:nvPr/>
          </p:nvSpPr>
          <p:spPr>
            <a:xfrm>
              <a:off x="271239"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2" name="Square"/>
            <p:cNvSpPr/>
            <p:nvPr/>
          </p:nvSpPr>
          <p:spPr>
            <a:xfrm>
              <a:off x="271239"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3" name="Square"/>
            <p:cNvSpPr/>
            <p:nvPr/>
          </p:nvSpPr>
          <p:spPr>
            <a:xfrm>
              <a:off x="271239"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4" name="Square"/>
            <p:cNvSpPr/>
            <p:nvPr/>
          </p:nvSpPr>
          <p:spPr>
            <a:xfrm>
              <a:off x="1171340"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5" name="Square"/>
            <p:cNvSpPr/>
            <p:nvPr/>
          </p:nvSpPr>
          <p:spPr>
            <a:xfrm>
              <a:off x="1171340"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6" name="Square"/>
            <p:cNvSpPr/>
            <p:nvPr/>
          </p:nvSpPr>
          <p:spPr>
            <a:xfrm>
              <a:off x="1171340"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7" name="Square"/>
            <p:cNvSpPr/>
            <p:nvPr/>
          </p:nvSpPr>
          <p:spPr>
            <a:xfrm>
              <a:off x="2071441"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8" name="Square"/>
            <p:cNvSpPr/>
            <p:nvPr/>
          </p:nvSpPr>
          <p:spPr>
            <a:xfrm>
              <a:off x="2971542"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39" name="Square"/>
            <p:cNvSpPr/>
            <p:nvPr/>
          </p:nvSpPr>
          <p:spPr>
            <a:xfrm>
              <a:off x="2071441"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0" name="Square"/>
            <p:cNvSpPr/>
            <p:nvPr/>
          </p:nvSpPr>
          <p:spPr>
            <a:xfrm>
              <a:off x="2071441"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1" name="Square"/>
            <p:cNvSpPr/>
            <p:nvPr/>
          </p:nvSpPr>
          <p:spPr>
            <a:xfrm>
              <a:off x="2971542"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2" name="Square"/>
            <p:cNvSpPr/>
            <p:nvPr/>
          </p:nvSpPr>
          <p:spPr>
            <a:xfrm>
              <a:off x="2971542"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661" name="Group"/>
          <p:cNvGrpSpPr/>
          <p:nvPr/>
        </p:nvGrpSpPr>
        <p:grpSpPr>
          <a:xfrm>
            <a:off x="17383766" y="4955253"/>
            <a:ext cx="3805493" cy="3805493"/>
            <a:chOff x="0" y="0"/>
            <a:chExt cx="3805492" cy="3805492"/>
          </a:xfrm>
        </p:grpSpPr>
        <p:sp>
          <p:nvSpPr>
            <p:cNvPr id="1644" name="Square"/>
            <p:cNvSpPr/>
            <p:nvPr/>
          </p:nvSpPr>
          <p:spPr>
            <a:xfrm>
              <a:off x="0" y="0"/>
              <a:ext cx="3805493" cy="3805493"/>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5" name="Square"/>
            <p:cNvSpPr/>
            <p:nvPr/>
          </p:nvSpPr>
          <p:spPr>
            <a:xfrm>
              <a:off x="271239" y="300228"/>
              <a:ext cx="562711" cy="55423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6" name="Square"/>
            <p:cNvSpPr/>
            <p:nvPr/>
          </p:nvSpPr>
          <p:spPr>
            <a:xfrm>
              <a:off x="1171340"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7" name="Square"/>
            <p:cNvSpPr/>
            <p:nvPr/>
          </p:nvSpPr>
          <p:spPr>
            <a:xfrm>
              <a:off x="2071441"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8" name="Square"/>
            <p:cNvSpPr/>
            <p:nvPr/>
          </p:nvSpPr>
          <p:spPr>
            <a:xfrm>
              <a:off x="2971542" y="30022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49" name="Square"/>
            <p:cNvSpPr/>
            <p:nvPr/>
          </p:nvSpPr>
          <p:spPr>
            <a:xfrm>
              <a:off x="271239"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0" name="Square"/>
            <p:cNvSpPr/>
            <p:nvPr/>
          </p:nvSpPr>
          <p:spPr>
            <a:xfrm>
              <a:off x="271239"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1" name="Square"/>
            <p:cNvSpPr/>
            <p:nvPr/>
          </p:nvSpPr>
          <p:spPr>
            <a:xfrm>
              <a:off x="271239"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2" name="Square"/>
            <p:cNvSpPr/>
            <p:nvPr/>
          </p:nvSpPr>
          <p:spPr>
            <a:xfrm>
              <a:off x="1171340"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3" name="Square"/>
            <p:cNvSpPr/>
            <p:nvPr/>
          </p:nvSpPr>
          <p:spPr>
            <a:xfrm>
              <a:off x="1171340"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4" name="Square"/>
            <p:cNvSpPr/>
            <p:nvPr/>
          </p:nvSpPr>
          <p:spPr>
            <a:xfrm>
              <a:off x="1171340"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5" name="Square"/>
            <p:cNvSpPr/>
            <p:nvPr/>
          </p:nvSpPr>
          <p:spPr>
            <a:xfrm>
              <a:off x="2071441"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6" name="Square"/>
            <p:cNvSpPr/>
            <p:nvPr/>
          </p:nvSpPr>
          <p:spPr>
            <a:xfrm>
              <a:off x="2971542" y="2954488"/>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7" name="Square"/>
            <p:cNvSpPr/>
            <p:nvPr/>
          </p:nvSpPr>
          <p:spPr>
            <a:xfrm>
              <a:off x="2071441"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8" name="Square"/>
            <p:cNvSpPr/>
            <p:nvPr/>
          </p:nvSpPr>
          <p:spPr>
            <a:xfrm>
              <a:off x="2071441"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59" name="Square"/>
            <p:cNvSpPr/>
            <p:nvPr/>
          </p:nvSpPr>
          <p:spPr>
            <a:xfrm>
              <a:off x="2971542" y="2073023"/>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0" name="Square"/>
            <p:cNvSpPr/>
            <p:nvPr/>
          </p:nvSpPr>
          <p:spPr>
            <a:xfrm>
              <a:off x="2971542" y="1186625"/>
              <a:ext cx="562711" cy="55423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sp>
        <p:nvSpPr>
          <p:cNvPr id="1662" name="Worst Case:…"/>
          <p:cNvSpPr txBox="1"/>
          <p:nvPr/>
        </p:nvSpPr>
        <p:spPr>
          <a:xfrm>
            <a:off x="1122208" y="3135312"/>
            <a:ext cx="10094325" cy="7445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Worst Case:</a:t>
            </a:r>
          </a:p>
          <a:p>
            <a:pPr algn="l">
              <a:defRPr sz="9600">
                <a:solidFill>
                  <a:srgbClr val="FFFFFF"/>
                </a:solidFill>
              </a:defRPr>
            </a:pPr>
          </a:p>
          <a:p>
            <a:pPr algn="l">
              <a:defRPr sz="9600">
                <a:solidFill>
                  <a:srgbClr val="FFFFFF"/>
                </a:solidFill>
              </a:defRPr>
            </a:pPr>
            <a:r>
              <a:t>low occupancy, non-meshable pages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681" name="Group"/>
          <p:cNvGrpSpPr/>
          <p:nvPr/>
        </p:nvGrpSpPr>
        <p:grpSpPr>
          <a:xfrm>
            <a:off x="12373068" y="2252972"/>
            <a:ext cx="1545539" cy="1545539"/>
            <a:chOff x="0" y="0"/>
            <a:chExt cx="1545538" cy="1545538"/>
          </a:xfrm>
        </p:grpSpPr>
        <p:sp>
          <p:nvSpPr>
            <p:cNvPr id="166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6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7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699" name="Group"/>
          <p:cNvGrpSpPr/>
          <p:nvPr/>
        </p:nvGrpSpPr>
        <p:grpSpPr>
          <a:xfrm>
            <a:off x="14341850" y="2252972"/>
            <a:ext cx="1545539" cy="1545539"/>
            <a:chOff x="0" y="0"/>
            <a:chExt cx="1545538" cy="1545538"/>
          </a:xfrm>
        </p:grpSpPr>
        <p:sp>
          <p:nvSpPr>
            <p:cNvPr id="1682"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3"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4"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5"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6"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7"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8"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89"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0"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1"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2"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3"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4"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5"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6"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7"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698"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717" name="Group"/>
          <p:cNvGrpSpPr/>
          <p:nvPr/>
        </p:nvGrpSpPr>
        <p:grpSpPr>
          <a:xfrm>
            <a:off x="16310630" y="2252972"/>
            <a:ext cx="1545540" cy="1545539"/>
            <a:chOff x="0" y="0"/>
            <a:chExt cx="1545538" cy="1545538"/>
          </a:xfrm>
        </p:grpSpPr>
        <p:sp>
          <p:nvSpPr>
            <p:cNvPr id="1700"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1"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2"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3"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4"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5"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6"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7"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8"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09"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0"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1"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2"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3"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4"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5"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6"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735" name="Group"/>
          <p:cNvGrpSpPr/>
          <p:nvPr/>
        </p:nvGrpSpPr>
        <p:grpSpPr>
          <a:xfrm>
            <a:off x="18279412" y="2252972"/>
            <a:ext cx="1545540" cy="1545539"/>
            <a:chOff x="0" y="0"/>
            <a:chExt cx="1545538" cy="1545538"/>
          </a:xfrm>
        </p:grpSpPr>
        <p:sp>
          <p:nvSpPr>
            <p:cNvPr id="1718"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19"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0"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1"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2"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3"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4"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5"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6"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7"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8"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29"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0"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1"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2"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3"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4"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753" name="Group"/>
          <p:cNvGrpSpPr/>
          <p:nvPr/>
        </p:nvGrpSpPr>
        <p:grpSpPr>
          <a:xfrm>
            <a:off x="20248195" y="2252972"/>
            <a:ext cx="1545539" cy="1545539"/>
            <a:chOff x="0" y="0"/>
            <a:chExt cx="1545538" cy="1545538"/>
          </a:xfrm>
        </p:grpSpPr>
        <p:sp>
          <p:nvSpPr>
            <p:cNvPr id="173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3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4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771" name="Group"/>
          <p:cNvGrpSpPr/>
          <p:nvPr/>
        </p:nvGrpSpPr>
        <p:grpSpPr>
          <a:xfrm>
            <a:off x="12373068" y="4169101"/>
            <a:ext cx="1545540" cy="1545540"/>
            <a:chOff x="0" y="0"/>
            <a:chExt cx="1545538" cy="1545538"/>
          </a:xfrm>
        </p:grpSpPr>
        <p:sp>
          <p:nvSpPr>
            <p:cNvPr id="175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5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6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789" name="Group"/>
          <p:cNvGrpSpPr/>
          <p:nvPr/>
        </p:nvGrpSpPr>
        <p:grpSpPr>
          <a:xfrm>
            <a:off x="14341850" y="4169101"/>
            <a:ext cx="1545539" cy="1545540"/>
            <a:chOff x="0" y="0"/>
            <a:chExt cx="1545538" cy="1545538"/>
          </a:xfrm>
        </p:grpSpPr>
        <p:sp>
          <p:nvSpPr>
            <p:cNvPr id="1772"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3"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4"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5"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6"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7"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8"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79"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0"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1"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2"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3"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4"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5"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6"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7"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88"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07" name="Group"/>
          <p:cNvGrpSpPr/>
          <p:nvPr/>
        </p:nvGrpSpPr>
        <p:grpSpPr>
          <a:xfrm>
            <a:off x="16310632" y="4169101"/>
            <a:ext cx="1545540" cy="1545540"/>
            <a:chOff x="0" y="0"/>
            <a:chExt cx="1545538" cy="1545538"/>
          </a:xfrm>
        </p:grpSpPr>
        <p:sp>
          <p:nvSpPr>
            <p:cNvPr id="1790"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1"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2"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3"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4"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5"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6"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7"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8"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799"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0"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1"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2"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3"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4"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5"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6"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25" name="Group"/>
          <p:cNvGrpSpPr/>
          <p:nvPr/>
        </p:nvGrpSpPr>
        <p:grpSpPr>
          <a:xfrm>
            <a:off x="18279412" y="4169101"/>
            <a:ext cx="1545540" cy="1545540"/>
            <a:chOff x="0" y="0"/>
            <a:chExt cx="1545538" cy="1545538"/>
          </a:xfrm>
        </p:grpSpPr>
        <p:sp>
          <p:nvSpPr>
            <p:cNvPr id="1808"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09"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0"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1"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2"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3"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4"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5"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6"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7"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8"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19"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0"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1"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2"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3"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4"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43" name="Group"/>
          <p:cNvGrpSpPr/>
          <p:nvPr/>
        </p:nvGrpSpPr>
        <p:grpSpPr>
          <a:xfrm>
            <a:off x="20248195" y="4169101"/>
            <a:ext cx="1545539" cy="1545540"/>
            <a:chOff x="0" y="0"/>
            <a:chExt cx="1545538" cy="1545538"/>
          </a:xfrm>
        </p:grpSpPr>
        <p:sp>
          <p:nvSpPr>
            <p:cNvPr id="182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2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3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61" name="Group"/>
          <p:cNvGrpSpPr/>
          <p:nvPr/>
        </p:nvGrpSpPr>
        <p:grpSpPr>
          <a:xfrm>
            <a:off x="12373068" y="6085230"/>
            <a:ext cx="1545540" cy="1545540"/>
            <a:chOff x="0" y="0"/>
            <a:chExt cx="1545538" cy="1545538"/>
          </a:xfrm>
        </p:grpSpPr>
        <p:sp>
          <p:nvSpPr>
            <p:cNvPr id="184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4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5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79" name="Group"/>
          <p:cNvGrpSpPr/>
          <p:nvPr/>
        </p:nvGrpSpPr>
        <p:grpSpPr>
          <a:xfrm>
            <a:off x="14341850" y="6085230"/>
            <a:ext cx="1545539" cy="1545540"/>
            <a:chOff x="0" y="0"/>
            <a:chExt cx="1545538" cy="1545538"/>
          </a:xfrm>
        </p:grpSpPr>
        <p:sp>
          <p:nvSpPr>
            <p:cNvPr id="1862"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3"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4"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5"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6"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7"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8"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69"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0"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1"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2"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3"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4"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5"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6"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7"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78"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897" name="Group"/>
          <p:cNvGrpSpPr/>
          <p:nvPr/>
        </p:nvGrpSpPr>
        <p:grpSpPr>
          <a:xfrm>
            <a:off x="16310630" y="6085230"/>
            <a:ext cx="1545540" cy="1545540"/>
            <a:chOff x="0" y="0"/>
            <a:chExt cx="1545538" cy="1545538"/>
          </a:xfrm>
        </p:grpSpPr>
        <p:sp>
          <p:nvSpPr>
            <p:cNvPr id="1880"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1"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2"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3"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4"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5"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6"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7"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8"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89"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0"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1"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2"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3"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4"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5"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6"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915" name="Group"/>
          <p:cNvGrpSpPr/>
          <p:nvPr/>
        </p:nvGrpSpPr>
        <p:grpSpPr>
          <a:xfrm>
            <a:off x="18279412" y="6085230"/>
            <a:ext cx="1545540" cy="1545540"/>
            <a:chOff x="0" y="0"/>
            <a:chExt cx="1545538" cy="1545538"/>
          </a:xfrm>
        </p:grpSpPr>
        <p:sp>
          <p:nvSpPr>
            <p:cNvPr id="1898"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899"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0"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1"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2"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3"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4"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5"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6"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7"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8"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09"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0"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1"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2"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3"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4"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933" name="Group"/>
          <p:cNvGrpSpPr/>
          <p:nvPr/>
        </p:nvGrpSpPr>
        <p:grpSpPr>
          <a:xfrm>
            <a:off x="20248195" y="6085230"/>
            <a:ext cx="1545539" cy="1545540"/>
            <a:chOff x="0" y="0"/>
            <a:chExt cx="1545538" cy="1545538"/>
          </a:xfrm>
        </p:grpSpPr>
        <p:sp>
          <p:nvSpPr>
            <p:cNvPr id="191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1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2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951" name="Group"/>
          <p:cNvGrpSpPr/>
          <p:nvPr/>
        </p:nvGrpSpPr>
        <p:grpSpPr>
          <a:xfrm>
            <a:off x="12373068" y="8001359"/>
            <a:ext cx="1545540" cy="1545540"/>
            <a:chOff x="0" y="0"/>
            <a:chExt cx="1545538" cy="1545538"/>
          </a:xfrm>
        </p:grpSpPr>
        <p:sp>
          <p:nvSpPr>
            <p:cNvPr id="193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3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4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969" name="Group"/>
          <p:cNvGrpSpPr/>
          <p:nvPr/>
        </p:nvGrpSpPr>
        <p:grpSpPr>
          <a:xfrm>
            <a:off x="14341850" y="8001359"/>
            <a:ext cx="1545539" cy="1545540"/>
            <a:chOff x="0" y="0"/>
            <a:chExt cx="1545538" cy="1545538"/>
          </a:xfrm>
        </p:grpSpPr>
        <p:sp>
          <p:nvSpPr>
            <p:cNvPr id="1952"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3"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4"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5"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6"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7"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8"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59"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0"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1"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2"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3"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4"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5"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6"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7"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68"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1987" name="Group"/>
          <p:cNvGrpSpPr/>
          <p:nvPr/>
        </p:nvGrpSpPr>
        <p:grpSpPr>
          <a:xfrm>
            <a:off x="16310630" y="8001359"/>
            <a:ext cx="1545540" cy="1545540"/>
            <a:chOff x="0" y="0"/>
            <a:chExt cx="1545538" cy="1545538"/>
          </a:xfrm>
        </p:grpSpPr>
        <p:sp>
          <p:nvSpPr>
            <p:cNvPr id="1970"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1"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2"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3"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4"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5"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6"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7"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8"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79"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0"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1"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2"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3"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4"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5"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6"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05" name="Group"/>
          <p:cNvGrpSpPr/>
          <p:nvPr/>
        </p:nvGrpSpPr>
        <p:grpSpPr>
          <a:xfrm>
            <a:off x="18279412" y="8001359"/>
            <a:ext cx="1545540" cy="1545540"/>
            <a:chOff x="0" y="0"/>
            <a:chExt cx="1545538" cy="1545538"/>
          </a:xfrm>
        </p:grpSpPr>
        <p:sp>
          <p:nvSpPr>
            <p:cNvPr id="1988"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89"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0"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1"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2"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3"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4"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5"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6"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7"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8"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1999"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0"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1"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2"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3"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4"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23" name="Group"/>
          <p:cNvGrpSpPr/>
          <p:nvPr/>
        </p:nvGrpSpPr>
        <p:grpSpPr>
          <a:xfrm>
            <a:off x="20248195" y="8001359"/>
            <a:ext cx="1545539" cy="1545540"/>
            <a:chOff x="0" y="0"/>
            <a:chExt cx="1545538" cy="1545538"/>
          </a:xfrm>
        </p:grpSpPr>
        <p:sp>
          <p:nvSpPr>
            <p:cNvPr id="200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0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1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41" name="Group"/>
          <p:cNvGrpSpPr/>
          <p:nvPr/>
        </p:nvGrpSpPr>
        <p:grpSpPr>
          <a:xfrm>
            <a:off x="12373068" y="9917489"/>
            <a:ext cx="1545540" cy="1545539"/>
            <a:chOff x="0" y="0"/>
            <a:chExt cx="1545538" cy="1545538"/>
          </a:xfrm>
        </p:grpSpPr>
        <p:sp>
          <p:nvSpPr>
            <p:cNvPr id="2024"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5"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6"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7"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8"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29"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0"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1"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2"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3"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4"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5"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6"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7"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8"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39"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0"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59" name="Group"/>
          <p:cNvGrpSpPr/>
          <p:nvPr/>
        </p:nvGrpSpPr>
        <p:grpSpPr>
          <a:xfrm>
            <a:off x="14341850" y="9917489"/>
            <a:ext cx="1545539" cy="1545539"/>
            <a:chOff x="0" y="0"/>
            <a:chExt cx="1545538" cy="1545538"/>
          </a:xfrm>
        </p:grpSpPr>
        <p:sp>
          <p:nvSpPr>
            <p:cNvPr id="2042"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3"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4"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5"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6"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7"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8"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49"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0"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1"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2"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3"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4"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5"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6"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7"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58"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77" name="Group"/>
          <p:cNvGrpSpPr/>
          <p:nvPr/>
        </p:nvGrpSpPr>
        <p:grpSpPr>
          <a:xfrm>
            <a:off x="16310630" y="9917489"/>
            <a:ext cx="1545540" cy="1545539"/>
            <a:chOff x="0" y="0"/>
            <a:chExt cx="1545538" cy="1545538"/>
          </a:xfrm>
        </p:grpSpPr>
        <p:sp>
          <p:nvSpPr>
            <p:cNvPr id="2060"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1"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2"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3"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4"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5"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6"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7"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8"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69"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0"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1"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2"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3"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4"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5"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6"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095" name="Group"/>
          <p:cNvGrpSpPr/>
          <p:nvPr/>
        </p:nvGrpSpPr>
        <p:grpSpPr>
          <a:xfrm>
            <a:off x="18279412" y="9917489"/>
            <a:ext cx="1545540" cy="1545539"/>
            <a:chOff x="0" y="0"/>
            <a:chExt cx="1545538" cy="1545538"/>
          </a:xfrm>
        </p:grpSpPr>
        <p:sp>
          <p:nvSpPr>
            <p:cNvPr id="2078"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79"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0"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1"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2"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3"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4"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5"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6"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7"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8"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89"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0"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1"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2"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3"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4"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grpSp>
        <p:nvGrpSpPr>
          <p:cNvPr id="2113" name="Group"/>
          <p:cNvGrpSpPr/>
          <p:nvPr/>
        </p:nvGrpSpPr>
        <p:grpSpPr>
          <a:xfrm>
            <a:off x="20248195" y="9917489"/>
            <a:ext cx="1545539" cy="1545539"/>
            <a:chOff x="0" y="0"/>
            <a:chExt cx="1545538" cy="1545538"/>
          </a:xfrm>
        </p:grpSpPr>
        <p:sp>
          <p:nvSpPr>
            <p:cNvPr id="2096" name="Square"/>
            <p:cNvSpPr/>
            <p:nvPr/>
          </p:nvSpPr>
          <p:spPr>
            <a:xfrm>
              <a:off x="0" y="0"/>
              <a:ext cx="1545539" cy="1545539"/>
            </a:xfrm>
            <a:prstGeom prst="rect">
              <a:avLst/>
            </a:prstGeom>
            <a:solidFill>
              <a:srgbClr val="004D8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7" name="Square"/>
            <p:cNvSpPr/>
            <p:nvPr/>
          </p:nvSpPr>
          <p:spPr>
            <a:xfrm>
              <a:off x="110159" y="121932"/>
              <a:ext cx="228537" cy="225095"/>
            </a:xfrm>
            <a:prstGeom prst="rect">
              <a:avLst/>
            </a:prstGeom>
            <a:solidFill>
              <a:srgbClr val="1DB100"/>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8" name="Square"/>
            <p:cNvSpPr/>
            <p:nvPr/>
          </p:nvSpPr>
          <p:spPr>
            <a:xfrm>
              <a:off x="475720"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099" name="Square"/>
            <p:cNvSpPr/>
            <p:nvPr/>
          </p:nvSpPr>
          <p:spPr>
            <a:xfrm>
              <a:off x="841282" y="121932"/>
              <a:ext cx="228536"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0" name="Square"/>
            <p:cNvSpPr/>
            <p:nvPr/>
          </p:nvSpPr>
          <p:spPr>
            <a:xfrm>
              <a:off x="1206843" y="121932"/>
              <a:ext cx="228537" cy="225095"/>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1" name="Square"/>
            <p:cNvSpPr/>
            <p:nvPr/>
          </p:nvSpPr>
          <p:spPr>
            <a:xfrm>
              <a:off x="110159"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2" name="Square"/>
            <p:cNvSpPr/>
            <p:nvPr/>
          </p:nvSpPr>
          <p:spPr>
            <a:xfrm>
              <a:off x="110159"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3" name="Square"/>
            <p:cNvSpPr/>
            <p:nvPr/>
          </p:nvSpPr>
          <p:spPr>
            <a:xfrm>
              <a:off x="110159"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4" name="Square"/>
            <p:cNvSpPr/>
            <p:nvPr/>
          </p:nvSpPr>
          <p:spPr>
            <a:xfrm>
              <a:off x="475720"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5" name="Square"/>
            <p:cNvSpPr/>
            <p:nvPr/>
          </p:nvSpPr>
          <p:spPr>
            <a:xfrm>
              <a:off x="475720"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6" name="Square"/>
            <p:cNvSpPr/>
            <p:nvPr/>
          </p:nvSpPr>
          <p:spPr>
            <a:xfrm>
              <a:off x="475720"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7" name="Square"/>
            <p:cNvSpPr/>
            <p:nvPr/>
          </p:nvSpPr>
          <p:spPr>
            <a:xfrm>
              <a:off x="841282" y="1199917"/>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8" name="Square"/>
            <p:cNvSpPr/>
            <p:nvPr/>
          </p:nvSpPr>
          <p:spPr>
            <a:xfrm>
              <a:off x="1206843" y="1199917"/>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09" name="Square"/>
            <p:cNvSpPr/>
            <p:nvPr/>
          </p:nvSpPr>
          <p:spPr>
            <a:xfrm>
              <a:off x="841282" y="481928"/>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10" name="Square"/>
            <p:cNvSpPr/>
            <p:nvPr/>
          </p:nvSpPr>
          <p:spPr>
            <a:xfrm>
              <a:off x="841282" y="841924"/>
              <a:ext cx="228536"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11" name="Square"/>
            <p:cNvSpPr/>
            <p:nvPr/>
          </p:nvSpPr>
          <p:spPr>
            <a:xfrm>
              <a:off x="1206843" y="841924"/>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sp>
          <p:nvSpPr>
            <p:cNvPr id="2112" name="Square"/>
            <p:cNvSpPr/>
            <p:nvPr/>
          </p:nvSpPr>
          <p:spPr>
            <a:xfrm>
              <a:off x="1206843" y="481928"/>
              <a:ext cx="228537" cy="225094"/>
            </a:xfrm>
            <a:prstGeom prst="rect">
              <a:avLst/>
            </a:prstGeom>
            <a:solidFill>
              <a:srgbClr val="A9A9A9"/>
            </a:solidFill>
            <a:ln w="12700" cap="flat">
              <a:noFill/>
              <a:miter lim="400000"/>
            </a:ln>
            <a:effectLst/>
          </p:spPr>
          <p:txBody>
            <a:bodyPr wrap="square" lIns="71437" tIns="71437" rIns="71437" bIns="71437" numCol="1" anchor="ctr">
              <a:noAutofit/>
            </a:bodyPr>
            <a:lstStyle/>
            <a:p>
              <a:pPr>
                <a:defRPr sz="3000">
                  <a:solidFill>
                    <a:srgbClr val="FFFFFF"/>
                  </a:solidFill>
                  <a:latin typeface="Helvetica Neue Medium"/>
                  <a:ea typeface="Helvetica Neue Medium"/>
                  <a:cs typeface="Helvetica Neue Medium"/>
                  <a:sym typeface="Helvetica Neue Medium"/>
                </a:defRPr>
              </a:pPr>
            </a:p>
          </p:txBody>
        </p:sp>
      </p:grpSp>
      <p:sp>
        <p:nvSpPr>
          <p:cNvPr id="2114" name="Worst Case:…"/>
          <p:cNvSpPr txBox="1"/>
          <p:nvPr/>
        </p:nvSpPr>
        <p:spPr>
          <a:xfrm>
            <a:off x="1122208" y="3135312"/>
            <a:ext cx="10094325" cy="7445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Worst Case:</a:t>
            </a:r>
          </a:p>
          <a:p>
            <a:pPr algn="l">
              <a:defRPr sz="9600">
                <a:solidFill>
                  <a:srgbClr val="FFFFFF"/>
                </a:solidFill>
              </a:defRPr>
            </a:pPr>
            <a:r>
              <a:t>many</a:t>
            </a:r>
          </a:p>
          <a:p>
            <a:pPr algn="l">
              <a:defRPr sz="9600">
                <a:solidFill>
                  <a:srgbClr val="FFFFFF"/>
                </a:solidFill>
              </a:defRPr>
            </a:pPr>
            <a:r>
              <a:t>low occupancy, non-meshable pages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6" name="Standard…"/>
          <p:cNvSpPr txBox="1"/>
          <p:nvPr/>
        </p:nvSpPr>
        <p:spPr>
          <a:xfrm>
            <a:off x="950335" y="9531943"/>
            <a:ext cx="10094324" cy="306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Standard</a:t>
            </a:r>
          </a:p>
          <a:p>
            <a:pPr algn="l">
              <a:defRPr b="1" sz="9600">
                <a:solidFill>
                  <a:srgbClr val="FFFFFF"/>
                </a:solidFill>
                <a:latin typeface="Helvetica"/>
                <a:ea typeface="Helvetica"/>
                <a:cs typeface="Helvetica"/>
                <a:sym typeface="Helvetica"/>
              </a:defRPr>
            </a:pPr>
            <a:r>
              <a:t>allocators</a:t>
            </a:r>
          </a:p>
        </p:txBody>
      </p:sp>
      <p:sp>
        <p:nvSpPr>
          <p:cNvPr id="2117"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18"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19"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0"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1"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2"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3"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4"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5"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6"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7"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8"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29"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0"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1"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2"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3"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5"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6"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7"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8"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39"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0"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1"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2"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3"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4"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5"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6" name="Rectangle"/>
          <p:cNvSpPr/>
          <p:nvPr/>
        </p:nvSpPr>
        <p:spPr>
          <a:xfrm>
            <a:off x="13120293"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7"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8"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49"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0"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1"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2"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3"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154" name="Line"/>
          <p:cNvSpPr/>
          <p:nvPr/>
        </p:nvSpPr>
        <p:spPr>
          <a:xfrm>
            <a:off x="10861368" y="3139626"/>
            <a:ext cx="2370179" cy="1"/>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155" name="Standard…"/>
          <p:cNvSpPr txBox="1"/>
          <p:nvPr/>
        </p:nvSpPr>
        <p:spPr>
          <a:xfrm>
            <a:off x="950335" y="9531943"/>
            <a:ext cx="10094324" cy="306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Standard</a:t>
            </a:r>
          </a:p>
          <a:p>
            <a:pPr algn="l">
              <a:defRPr b="1" sz="9600">
                <a:solidFill>
                  <a:srgbClr val="FFFFFF"/>
                </a:solidFill>
                <a:latin typeface="Helvetica"/>
                <a:ea typeface="Helvetica"/>
                <a:cs typeface="Helvetica"/>
                <a:sym typeface="Helvetica"/>
              </a:defRPr>
            </a:pPr>
            <a:r>
              <a:t>allocators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7"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8"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59"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0"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1"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2"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3"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4"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5"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6"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7"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8" name="Rectangle"/>
          <p:cNvSpPr/>
          <p:nvPr/>
        </p:nvSpPr>
        <p:spPr>
          <a:xfrm>
            <a:off x="13120293"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69"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0"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1"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2"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3"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4"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5" name="Rectangle"/>
          <p:cNvSpPr/>
          <p:nvPr/>
        </p:nvSpPr>
        <p:spPr>
          <a:xfrm>
            <a:off x="15642212" y="2363195"/>
            <a:ext cx="1576612" cy="1552862"/>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76"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177" name="Line"/>
          <p:cNvSpPr/>
          <p:nvPr/>
        </p:nvSpPr>
        <p:spPr>
          <a:xfrm>
            <a:off x="10861368" y="3139626"/>
            <a:ext cx="4846328" cy="1"/>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178" name="Standard…"/>
          <p:cNvSpPr txBox="1"/>
          <p:nvPr/>
        </p:nvSpPr>
        <p:spPr>
          <a:xfrm>
            <a:off x="950335" y="9531943"/>
            <a:ext cx="10094324" cy="306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Standard</a:t>
            </a:r>
          </a:p>
          <a:p>
            <a:pPr algn="l">
              <a:defRPr b="1" sz="9600">
                <a:solidFill>
                  <a:srgbClr val="FFFFFF"/>
                </a:solidFill>
                <a:latin typeface="Helvetica"/>
                <a:ea typeface="Helvetica"/>
                <a:cs typeface="Helvetica"/>
                <a:sym typeface="Helvetica"/>
              </a:defRPr>
            </a:pPr>
            <a:r>
              <a:t>allocators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0"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1"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2"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3"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4"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5"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6"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7"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8"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89"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0"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1" name="Rectangle"/>
          <p:cNvSpPr/>
          <p:nvPr/>
        </p:nvSpPr>
        <p:spPr>
          <a:xfrm>
            <a:off x="13120293"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2"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3"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4"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5"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6"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7"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8" name="Rectangle"/>
          <p:cNvSpPr/>
          <p:nvPr/>
        </p:nvSpPr>
        <p:spPr>
          <a:xfrm>
            <a:off x="15642212" y="2363195"/>
            <a:ext cx="1576612" cy="1552862"/>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199"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200" name="Rectangle"/>
          <p:cNvSpPr/>
          <p:nvPr/>
        </p:nvSpPr>
        <p:spPr>
          <a:xfrm>
            <a:off x="18164125"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01" name="Line"/>
          <p:cNvSpPr/>
          <p:nvPr/>
        </p:nvSpPr>
        <p:spPr>
          <a:xfrm>
            <a:off x="10861368" y="3139626"/>
            <a:ext cx="7414012" cy="1"/>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202" name="Standard…"/>
          <p:cNvSpPr txBox="1"/>
          <p:nvPr/>
        </p:nvSpPr>
        <p:spPr>
          <a:xfrm>
            <a:off x="950335" y="9531943"/>
            <a:ext cx="10094324" cy="306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Standard</a:t>
            </a:r>
          </a:p>
          <a:p>
            <a:pPr algn="l">
              <a:defRPr b="1" sz="9600">
                <a:solidFill>
                  <a:srgbClr val="FFFFFF"/>
                </a:solidFill>
                <a:latin typeface="Helvetica"/>
                <a:ea typeface="Helvetica"/>
                <a:cs typeface="Helvetica"/>
                <a:sym typeface="Helvetica"/>
              </a:defRPr>
            </a:pPr>
            <a:r>
              <a:t>allocators</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4" name="Mesh uses randomization to ensure live objects are uniformly distributed"/>
          <p:cNvSpPr txBox="1"/>
          <p:nvPr/>
        </p:nvSpPr>
        <p:spPr>
          <a:xfrm>
            <a:off x="4624817" y="4958261"/>
            <a:ext cx="15138401" cy="38004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t>Mesh uses </a:t>
            </a:r>
            <a:r>
              <a:rPr b="1">
                <a:latin typeface="Helvetica"/>
                <a:ea typeface="Helvetica"/>
                <a:cs typeface="Helvetica"/>
                <a:sym typeface="Helvetica"/>
              </a:rPr>
              <a:t>randomization</a:t>
            </a:r>
            <a:r>
              <a:t> to ensure live objects are uniformly distributed</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1CA44"/>
        </a:solidFill>
      </p:bgPr>
    </p:bg>
    <p:spTree>
      <p:nvGrpSpPr>
        <p:cNvPr id="1" name=""/>
        <p:cNvGrpSpPr/>
        <p:nvPr/>
      </p:nvGrpSpPr>
      <p:grpSpPr>
        <a:xfrm>
          <a:off x="0" y="0"/>
          <a:ext cx="0" cy="0"/>
          <a:chOff x="0" y="0"/>
          <a:chExt cx="0" cy="0"/>
        </a:xfrm>
      </p:grpSpPr>
      <p:pic>
        <p:nvPicPr>
          <p:cNvPr id="97" name="Image" descr="Image"/>
          <p:cNvPicPr>
            <a:picLocks noChangeAspect="1"/>
          </p:cNvPicPr>
          <p:nvPr/>
        </p:nvPicPr>
        <p:blipFill>
          <a:blip r:embed="rId2">
            <a:extLst/>
          </a:blip>
          <a:stretch>
            <a:fillRect/>
          </a:stretch>
        </p:blipFill>
        <p:spPr>
          <a:xfrm>
            <a:off x="1021211" y="-64852"/>
            <a:ext cx="10384277" cy="13845704"/>
          </a:xfrm>
          <a:prstGeom prst="rect">
            <a:avLst/>
          </a:prstGeom>
          <a:ln w="12700">
            <a:miter lim="400000"/>
          </a:ln>
        </p:spPr>
      </p:pic>
      <p:sp>
        <p:nvSpPr>
          <p:cNvPr id="98" name="MALLOC"/>
          <p:cNvSpPr txBox="1"/>
          <p:nvPr/>
        </p:nvSpPr>
        <p:spPr>
          <a:xfrm>
            <a:off x="317630" y="5797039"/>
            <a:ext cx="5572685" cy="148653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600">
                <a:latin typeface="Hobo Std"/>
                <a:ea typeface="Hobo Std"/>
                <a:cs typeface="Hobo Std"/>
                <a:sym typeface="Hobo Std"/>
              </a:defRPr>
            </a:lvl1pPr>
          </a:lstStyle>
          <a:p>
            <a:pPr/>
            <a:r>
              <a:t>MALLOC</a:t>
            </a:r>
          </a:p>
        </p:txBody>
      </p:sp>
      <p:pic>
        <p:nvPicPr>
          <p:cNvPr id="99" name="Image" descr="Image"/>
          <p:cNvPicPr>
            <a:picLocks noChangeAspect="1"/>
          </p:cNvPicPr>
          <p:nvPr/>
        </p:nvPicPr>
        <p:blipFill>
          <a:blip r:embed="rId3">
            <a:extLst/>
          </a:blip>
          <a:stretch>
            <a:fillRect/>
          </a:stretch>
        </p:blipFill>
        <p:spPr>
          <a:xfrm>
            <a:off x="12240426" y="2064213"/>
            <a:ext cx="10727969" cy="10727969"/>
          </a:xfrm>
          <a:prstGeom prst="rect">
            <a:avLst/>
          </a:prstGeom>
          <a:ln w="12700">
            <a:miter lim="400000"/>
          </a:ln>
        </p:spPr>
      </p:pic>
      <p:sp>
        <p:nvSpPr>
          <p:cNvPr id="100" name="Square"/>
          <p:cNvSpPr/>
          <p:nvPr/>
        </p:nvSpPr>
        <p:spPr>
          <a:xfrm>
            <a:off x="15321081" y="4770912"/>
            <a:ext cx="1270001" cy="1270001"/>
          </a:xfrm>
          <a:prstGeom prst="rect">
            <a:avLst/>
          </a:prstGeom>
          <a:solidFill>
            <a:srgbClr val="F8BA00"/>
          </a:solidFill>
          <a:ln w="63500">
            <a:solidFill>
              <a:srgbClr val="000000"/>
            </a:solidFill>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101" name="(malloc)"/>
          <p:cNvSpPr txBox="1"/>
          <p:nvPr/>
        </p:nvSpPr>
        <p:spPr>
          <a:xfrm>
            <a:off x="13265799" y="1577439"/>
            <a:ext cx="4536695" cy="1285876"/>
          </a:xfrm>
          <a:prstGeom prst="rect">
            <a:avLst/>
          </a:prstGeom>
          <a:solidFill>
            <a:srgbClr val="F1CA44"/>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9000">
                <a:latin typeface="Hobo Std"/>
                <a:ea typeface="Hobo Std"/>
                <a:cs typeface="Hobo Std"/>
                <a:sym typeface="Hobo Std"/>
              </a:defRPr>
            </a:lvl1pPr>
          </a:lstStyle>
          <a:p>
            <a:pPr/>
            <a:r>
              <a:t>(malloc)</a:t>
            </a:r>
          </a:p>
        </p:txBody>
      </p:sp>
      <p:pic>
        <p:nvPicPr>
          <p:cNvPr id="102" name="Line" descr="Line"/>
          <p:cNvPicPr>
            <a:picLocks noChangeAspect="0"/>
          </p:cNvPicPr>
          <p:nvPr/>
        </p:nvPicPr>
        <p:blipFill>
          <a:blip r:embed="rId4">
            <a:extLst/>
          </a:blip>
          <a:stretch>
            <a:fillRect/>
          </a:stretch>
        </p:blipFill>
        <p:spPr>
          <a:xfrm rot="4749792">
            <a:off x="14317098" y="3854266"/>
            <a:ext cx="2717794" cy="430992"/>
          </a:xfrm>
          <a:prstGeom prst="rect">
            <a:avLst/>
          </a:prstGeom>
          <a:effectLst>
            <a:outerShdw sx="100000" sy="100000" kx="0" ky="0" algn="b" rotWithShape="0" blurRad="63500" dist="25400" dir="5400000">
              <a:srgbClr val="000000">
                <a:alpha val="50000"/>
              </a:srgbClr>
            </a:outerShdw>
          </a:effectLst>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06" name="Rectangle"/>
          <p:cNvSpPr/>
          <p:nvPr/>
        </p:nvSpPr>
        <p:spPr>
          <a:xfrm>
            <a:off x="9939935" y="3736537"/>
            <a:ext cx="11688435" cy="1316598"/>
          </a:xfrm>
          <a:prstGeom prst="rect">
            <a:avLst/>
          </a:prstGeom>
          <a:solidFill>
            <a:srgbClr val="FFFFFF"/>
          </a:solidFill>
          <a:ln w="12700">
            <a:miter lim="400000"/>
          </a:ln>
        </p:spPr>
        <p:txBody>
          <a:bodyPr lIns="71437" tIns="71437" rIns="71437" bIns="71437" anchor="ctr"/>
          <a:lstStyle/>
          <a:p>
            <a:pPr>
              <a:defRPr sz="3200">
                <a:solidFill>
                  <a:srgbClr val="FFFFFF"/>
                </a:solidFill>
              </a:defRPr>
            </a:pPr>
          </a:p>
        </p:txBody>
      </p:sp>
      <p:sp>
        <p:nvSpPr>
          <p:cNvPr id="2207" name="Regular allocation patterns are real"/>
          <p:cNvSpPr txBox="1"/>
          <p:nvPr/>
        </p:nvSpPr>
        <p:spPr>
          <a:xfrm>
            <a:off x="4161472" y="1504579"/>
            <a:ext cx="16061056" cy="1362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000"/>
            </a:lvl1pPr>
          </a:lstStyle>
          <a:p>
            <a:pPr/>
            <a:r>
              <a:t>Regular allocation patterns are real</a:t>
            </a:r>
          </a:p>
        </p:txBody>
      </p:sp>
      <p:pic>
        <p:nvPicPr>
          <p:cNvPr id="2208" name="Image" descr="Image"/>
          <p:cNvPicPr>
            <a:picLocks noChangeAspect="1"/>
          </p:cNvPicPr>
          <p:nvPr/>
        </p:nvPicPr>
        <p:blipFill>
          <a:blip r:embed="rId3">
            <a:extLst/>
          </a:blip>
          <a:stretch>
            <a:fillRect/>
          </a:stretch>
        </p:blipFill>
        <p:spPr>
          <a:xfrm>
            <a:off x="1506295" y="3538688"/>
            <a:ext cx="21371410" cy="945947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2" name="How to randomize allocation?"/>
          <p:cNvSpPr txBox="1"/>
          <p:nvPr/>
        </p:nvSpPr>
        <p:spPr>
          <a:xfrm>
            <a:off x="4624817" y="6177461"/>
            <a:ext cx="15138401" cy="13620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8000">
                <a:solidFill>
                  <a:srgbClr val="FFFFFF"/>
                </a:solidFill>
              </a:defRPr>
            </a:pPr>
            <a:r>
              <a:t>How to </a:t>
            </a:r>
            <a:r>
              <a:rPr b="1">
                <a:latin typeface="Helvetica"/>
                <a:ea typeface="Helvetica"/>
                <a:cs typeface="Helvetica"/>
                <a:sym typeface="Helvetica"/>
              </a:rPr>
              <a:t>randomize </a:t>
            </a:r>
            <a:r>
              <a:t>allocation?</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4"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5"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6"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7"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8"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19"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0"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1"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2"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3"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4"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5"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6"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7"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8"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29"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0"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1" name="Random probing:…"/>
          <p:cNvSpPr txBox="1"/>
          <p:nvPr/>
        </p:nvSpPr>
        <p:spPr>
          <a:xfrm>
            <a:off x="852993" y="6871710"/>
            <a:ext cx="12013869" cy="517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8000">
                <a:solidFill>
                  <a:srgbClr val="FFFFFF"/>
                </a:solidFill>
                <a:latin typeface="Helvetica"/>
                <a:ea typeface="Helvetica"/>
                <a:cs typeface="Helvetica"/>
                <a:sym typeface="Helvetica"/>
              </a:defRPr>
            </a:pPr>
            <a:r>
              <a:t>Random probing:</a:t>
            </a:r>
          </a:p>
          <a:p>
            <a:pPr algn="l">
              <a:defRPr b="1" sz="8000">
                <a:solidFill>
                  <a:srgbClr val="FFFFFF"/>
                </a:solidFill>
                <a:latin typeface="Helvetica"/>
                <a:ea typeface="Helvetica"/>
                <a:cs typeface="Helvetica"/>
                <a:sym typeface="Helvetica"/>
              </a:defRPr>
            </a:pPr>
          </a:p>
          <a:p>
            <a:pPr algn="l">
              <a:defRPr sz="6000">
                <a:solidFill>
                  <a:srgbClr val="FFFFFF"/>
                </a:solidFill>
                <a:latin typeface="Courier New"/>
                <a:ea typeface="Courier New"/>
                <a:cs typeface="Courier New"/>
                <a:sym typeface="Courier New"/>
              </a:defRPr>
            </a:pPr>
            <a:r>
              <a:t>while true:</a:t>
            </a:r>
          </a:p>
          <a:p>
            <a:pPr algn="l">
              <a:defRPr sz="6000">
                <a:solidFill>
                  <a:srgbClr val="FFFFFF"/>
                </a:solidFill>
                <a:latin typeface="Courier New"/>
                <a:ea typeface="Courier New"/>
                <a:cs typeface="Courier New"/>
                <a:sym typeface="Courier New"/>
              </a:defRPr>
            </a:pPr>
            <a:r>
              <a:t>  if rand_off().is_free:</a:t>
            </a:r>
          </a:p>
          <a:p>
            <a:pPr algn="l">
              <a:defRPr sz="6000">
                <a:solidFill>
                  <a:srgbClr val="FFFFFF"/>
                </a:solidFill>
                <a:latin typeface="Courier New"/>
                <a:ea typeface="Courier New"/>
                <a:cs typeface="Courier New"/>
                <a:sym typeface="Courier New"/>
              </a:defRPr>
            </a:pPr>
            <a:r>
              <a:t>    return rand_off</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3"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4"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5"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6"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7"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8"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39"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0"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1"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2"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3"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4" name="Rectangle"/>
          <p:cNvSpPr/>
          <p:nvPr/>
        </p:nvSpPr>
        <p:spPr>
          <a:xfrm>
            <a:off x="15642212" y="4860537"/>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5"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6"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7"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8"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49"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0"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1"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252" name="Line"/>
          <p:cNvSpPr/>
          <p:nvPr/>
        </p:nvSpPr>
        <p:spPr>
          <a:xfrm>
            <a:off x="10861368" y="3139626"/>
            <a:ext cx="4813123" cy="2556066"/>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253" name="Random probing:…"/>
          <p:cNvSpPr txBox="1"/>
          <p:nvPr/>
        </p:nvSpPr>
        <p:spPr>
          <a:xfrm>
            <a:off x="852993" y="6871710"/>
            <a:ext cx="12013869" cy="517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8000">
                <a:solidFill>
                  <a:srgbClr val="FFFFFF"/>
                </a:solidFill>
                <a:latin typeface="Helvetica"/>
                <a:ea typeface="Helvetica"/>
                <a:cs typeface="Helvetica"/>
                <a:sym typeface="Helvetica"/>
              </a:defRPr>
            </a:pPr>
            <a:r>
              <a:t>Random probing:</a:t>
            </a:r>
          </a:p>
          <a:p>
            <a:pPr algn="l">
              <a:defRPr b="1" sz="8000">
                <a:solidFill>
                  <a:srgbClr val="FFFFFF"/>
                </a:solidFill>
                <a:latin typeface="Helvetica"/>
                <a:ea typeface="Helvetica"/>
                <a:cs typeface="Helvetica"/>
                <a:sym typeface="Helvetica"/>
              </a:defRPr>
            </a:pPr>
          </a:p>
          <a:p>
            <a:pPr algn="l">
              <a:defRPr sz="6000">
                <a:solidFill>
                  <a:srgbClr val="FFFFFF"/>
                </a:solidFill>
                <a:latin typeface="Courier New"/>
                <a:ea typeface="Courier New"/>
                <a:cs typeface="Courier New"/>
                <a:sym typeface="Courier New"/>
              </a:defRPr>
            </a:pPr>
            <a:r>
              <a:t>while true:</a:t>
            </a:r>
          </a:p>
          <a:p>
            <a:pPr algn="l">
              <a:defRPr sz="6000">
                <a:solidFill>
                  <a:srgbClr val="FFFFFF"/>
                </a:solidFill>
                <a:latin typeface="Courier New"/>
                <a:ea typeface="Courier New"/>
                <a:cs typeface="Courier New"/>
                <a:sym typeface="Courier New"/>
              </a:defRPr>
            </a:pPr>
            <a:r>
              <a:t>  if rand_off().is_free:</a:t>
            </a:r>
          </a:p>
          <a:p>
            <a:pPr algn="l">
              <a:defRPr sz="6000">
                <a:solidFill>
                  <a:srgbClr val="FFFFFF"/>
                </a:solidFill>
                <a:latin typeface="Courier New"/>
                <a:ea typeface="Courier New"/>
                <a:cs typeface="Courier New"/>
                <a:sym typeface="Courier New"/>
              </a:defRPr>
            </a:pPr>
            <a:r>
              <a:t>    return rand_off</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5"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6"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7"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8"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59"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0"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1"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2"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3"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4"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5"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6" name="Rectangle"/>
          <p:cNvSpPr/>
          <p:nvPr/>
        </p:nvSpPr>
        <p:spPr>
          <a:xfrm>
            <a:off x="15642212" y="4860537"/>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7"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8"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69"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0"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1"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2"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3"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274" name="Line"/>
          <p:cNvSpPr/>
          <p:nvPr/>
        </p:nvSpPr>
        <p:spPr>
          <a:xfrm flipV="1">
            <a:off x="10861368" y="3071373"/>
            <a:ext cx="7363485" cy="68254"/>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275" name="Rectangle"/>
          <p:cNvSpPr/>
          <p:nvPr/>
        </p:nvSpPr>
        <p:spPr>
          <a:xfrm>
            <a:off x="18164125"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6" name="Random probing:…"/>
          <p:cNvSpPr txBox="1"/>
          <p:nvPr/>
        </p:nvSpPr>
        <p:spPr>
          <a:xfrm>
            <a:off x="852993" y="6871710"/>
            <a:ext cx="12013869" cy="517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8000">
                <a:solidFill>
                  <a:srgbClr val="FFFFFF"/>
                </a:solidFill>
                <a:latin typeface="Helvetica"/>
                <a:ea typeface="Helvetica"/>
                <a:cs typeface="Helvetica"/>
                <a:sym typeface="Helvetica"/>
              </a:defRPr>
            </a:pPr>
            <a:r>
              <a:t>Random probing:</a:t>
            </a:r>
          </a:p>
          <a:p>
            <a:pPr algn="l">
              <a:defRPr b="1" sz="8000">
                <a:solidFill>
                  <a:srgbClr val="FFFFFF"/>
                </a:solidFill>
                <a:latin typeface="Helvetica"/>
                <a:ea typeface="Helvetica"/>
                <a:cs typeface="Helvetica"/>
                <a:sym typeface="Helvetica"/>
              </a:defRPr>
            </a:pPr>
          </a:p>
          <a:p>
            <a:pPr algn="l">
              <a:defRPr sz="6000">
                <a:solidFill>
                  <a:srgbClr val="FFFFFF"/>
                </a:solidFill>
                <a:latin typeface="Courier New"/>
                <a:ea typeface="Courier New"/>
                <a:cs typeface="Courier New"/>
                <a:sym typeface="Courier New"/>
              </a:defRPr>
            </a:pPr>
            <a:r>
              <a:t>while true:</a:t>
            </a:r>
          </a:p>
          <a:p>
            <a:pPr algn="l">
              <a:defRPr sz="6000">
                <a:solidFill>
                  <a:srgbClr val="FFFFFF"/>
                </a:solidFill>
                <a:latin typeface="Courier New"/>
                <a:ea typeface="Courier New"/>
                <a:cs typeface="Courier New"/>
                <a:sym typeface="Courier New"/>
              </a:defRPr>
            </a:pPr>
            <a:r>
              <a:t>  if rand_off().is_free:</a:t>
            </a:r>
          </a:p>
          <a:p>
            <a:pPr algn="l">
              <a:defRPr sz="6000">
                <a:solidFill>
                  <a:srgbClr val="FFFFFF"/>
                </a:solidFill>
                <a:latin typeface="Courier New"/>
                <a:ea typeface="Courier New"/>
                <a:cs typeface="Courier New"/>
                <a:sym typeface="Courier New"/>
              </a:defRPr>
            </a:pPr>
            <a:r>
              <a:t>    return rand_off</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8"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79"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0"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1"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2"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3"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4"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5"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6"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7"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8"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89" name="Rectangle"/>
          <p:cNvSpPr/>
          <p:nvPr/>
        </p:nvSpPr>
        <p:spPr>
          <a:xfrm>
            <a:off x="15642212" y="4860537"/>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0"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1"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2"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3"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4"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5"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6"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297" name="Rectangle"/>
          <p:cNvSpPr/>
          <p:nvPr/>
        </p:nvSpPr>
        <p:spPr>
          <a:xfrm>
            <a:off x="18164125"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8" name="Rectangle"/>
          <p:cNvSpPr/>
          <p:nvPr/>
        </p:nvSpPr>
        <p:spPr>
          <a:xfrm>
            <a:off x="15642208" y="9813761"/>
            <a:ext cx="1576611"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299" name="Line"/>
          <p:cNvSpPr/>
          <p:nvPr/>
        </p:nvSpPr>
        <p:spPr>
          <a:xfrm>
            <a:off x="10861368" y="3139626"/>
            <a:ext cx="4838220" cy="7327216"/>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300" name="Random probing:…"/>
          <p:cNvSpPr txBox="1"/>
          <p:nvPr/>
        </p:nvSpPr>
        <p:spPr>
          <a:xfrm>
            <a:off x="852993" y="6871710"/>
            <a:ext cx="12013869" cy="517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8000">
                <a:solidFill>
                  <a:srgbClr val="FFFFFF"/>
                </a:solidFill>
                <a:latin typeface="Helvetica"/>
                <a:ea typeface="Helvetica"/>
                <a:cs typeface="Helvetica"/>
                <a:sym typeface="Helvetica"/>
              </a:defRPr>
            </a:pPr>
            <a:r>
              <a:t>Random probing:</a:t>
            </a:r>
          </a:p>
          <a:p>
            <a:pPr algn="l">
              <a:defRPr b="1" sz="8000">
                <a:solidFill>
                  <a:srgbClr val="FFFFFF"/>
                </a:solidFill>
                <a:latin typeface="Helvetica"/>
                <a:ea typeface="Helvetica"/>
                <a:cs typeface="Helvetica"/>
                <a:sym typeface="Helvetica"/>
              </a:defRPr>
            </a:pPr>
          </a:p>
          <a:p>
            <a:pPr algn="l">
              <a:defRPr sz="6000">
                <a:solidFill>
                  <a:srgbClr val="FFFFFF"/>
                </a:solidFill>
                <a:latin typeface="Courier New"/>
                <a:ea typeface="Courier New"/>
                <a:cs typeface="Courier New"/>
                <a:sym typeface="Courier New"/>
              </a:defRPr>
            </a:pPr>
            <a:r>
              <a:t>while true:</a:t>
            </a:r>
          </a:p>
          <a:p>
            <a:pPr algn="l">
              <a:defRPr sz="6000">
                <a:solidFill>
                  <a:srgbClr val="FFFFFF"/>
                </a:solidFill>
                <a:latin typeface="Courier New"/>
                <a:ea typeface="Courier New"/>
                <a:cs typeface="Courier New"/>
                <a:sym typeface="Courier New"/>
              </a:defRPr>
            </a:pPr>
            <a:r>
              <a:t>  if rand_off().is_free:</a:t>
            </a:r>
          </a:p>
          <a:p>
            <a:pPr algn="l">
              <a:defRPr sz="6000">
                <a:solidFill>
                  <a:srgbClr val="FFFFFF"/>
                </a:solidFill>
                <a:latin typeface="Courier New"/>
                <a:ea typeface="Courier New"/>
                <a:cs typeface="Courier New"/>
                <a:sym typeface="Courier New"/>
              </a:defRPr>
            </a:pPr>
            <a:r>
              <a:t>    return rand_off</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2" name="Square"/>
          <p:cNvSpPr/>
          <p:nvPr/>
        </p:nvSpPr>
        <p:spPr>
          <a:xfrm>
            <a:off x="12360330" y="1526854"/>
            <a:ext cx="10662290" cy="10662291"/>
          </a:xfrm>
          <a:prstGeom prst="rect">
            <a:avLst/>
          </a:prstGeom>
          <a:solidFill>
            <a:srgbClr val="004D8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3" name="Rectangle"/>
          <p:cNvSpPr/>
          <p:nvPr/>
        </p:nvSpPr>
        <p:spPr>
          <a:xfrm>
            <a:off x="13120293"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4" name="Rectangle"/>
          <p:cNvSpPr/>
          <p:nvPr/>
        </p:nvSpPr>
        <p:spPr>
          <a:xfrm>
            <a:off x="15642212"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5" name="Rectangle"/>
          <p:cNvSpPr/>
          <p:nvPr/>
        </p:nvSpPr>
        <p:spPr>
          <a:xfrm>
            <a:off x="18164126"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6" name="Rectangle"/>
          <p:cNvSpPr/>
          <p:nvPr/>
        </p:nvSpPr>
        <p:spPr>
          <a:xfrm>
            <a:off x="20686044" y="2363195"/>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7" name="Rectangle"/>
          <p:cNvSpPr/>
          <p:nvPr/>
        </p:nvSpPr>
        <p:spPr>
          <a:xfrm>
            <a:off x="13120293"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8" name="Rectangle"/>
          <p:cNvSpPr/>
          <p:nvPr/>
        </p:nvSpPr>
        <p:spPr>
          <a:xfrm>
            <a:off x="15642212"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09" name="Rectangle"/>
          <p:cNvSpPr/>
          <p:nvPr/>
        </p:nvSpPr>
        <p:spPr>
          <a:xfrm>
            <a:off x="15642212"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0" name="Rectangle"/>
          <p:cNvSpPr/>
          <p:nvPr/>
        </p:nvSpPr>
        <p:spPr>
          <a:xfrm>
            <a:off x="18164126"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1" name="Rectangle"/>
          <p:cNvSpPr/>
          <p:nvPr/>
        </p:nvSpPr>
        <p:spPr>
          <a:xfrm>
            <a:off x="18164126"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2" name="Rectangle"/>
          <p:cNvSpPr/>
          <p:nvPr/>
        </p:nvSpPr>
        <p:spPr>
          <a:xfrm>
            <a:off x="18164126"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3" name="Rectangle"/>
          <p:cNvSpPr/>
          <p:nvPr/>
        </p:nvSpPr>
        <p:spPr>
          <a:xfrm>
            <a:off x="15642212" y="4860537"/>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4" name="Rectangle"/>
          <p:cNvSpPr/>
          <p:nvPr/>
        </p:nvSpPr>
        <p:spPr>
          <a:xfrm>
            <a:off x="15642212"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5" name="Rectangle"/>
          <p:cNvSpPr/>
          <p:nvPr/>
        </p:nvSpPr>
        <p:spPr>
          <a:xfrm>
            <a:off x="13120293"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6" name="Rectangle"/>
          <p:cNvSpPr/>
          <p:nvPr/>
        </p:nvSpPr>
        <p:spPr>
          <a:xfrm>
            <a:off x="20686044" y="4846717"/>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7" name="Rectangle"/>
          <p:cNvSpPr/>
          <p:nvPr/>
        </p:nvSpPr>
        <p:spPr>
          <a:xfrm>
            <a:off x="20686044" y="7330239"/>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8" name="Rectangle"/>
          <p:cNvSpPr/>
          <p:nvPr/>
        </p:nvSpPr>
        <p:spPr>
          <a:xfrm>
            <a:off x="20686044"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19" name="Rectangle"/>
          <p:cNvSpPr/>
          <p:nvPr/>
        </p:nvSpPr>
        <p:spPr>
          <a:xfrm>
            <a:off x="13120295" y="9799941"/>
            <a:ext cx="1576612" cy="1552863"/>
          </a:xfrm>
          <a:prstGeom prst="rect">
            <a:avLst/>
          </a:prstGeom>
          <a:solidFill>
            <a:srgbClr val="A9A9A9"/>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20" name="malloc(256)"/>
          <p:cNvSpPr txBox="1"/>
          <p:nvPr/>
        </p:nvSpPr>
        <p:spPr>
          <a:xfrm>
            <a:off x="757008" y="2204588"/>
            <a:ext cx="10215613"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2000">
                <a:solidFill>
                  <a:srgbClr val="FFFFFF"/>
                </a:solidFill>
                <a:latin typeface="Courier New"/>
                <a:ea typeface="Courier New"/>
                <a:cs typeface="Courier New"/>
                <a:sym typeface="Courier New"/>
              </a:defRPr>
            </a:lvl1pPr>
          </a:lstStyle>
          <a:p>
            <a:pPr/>
            <a:r>
              <a:t>malloc(256)</a:t>
            </a:r>
          </a:p>
        </p:txBody>
      </p:sp>
      <p:sp>
        <p:nvSpPr>
          <p:cNvPr id="2321" name="Rectangle"/>
          <p:cNvSpPr/>
          <p:nvPr/>
        </p:nvSpPr>
        <p:spPr>
          <a:xfrm>
            <a:off x="18164125" y="2363195"/>
            <a:ext cx="1576612"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22" name="Rectangle"/>
          <p:cNvSpPr/>
          <p:nvPr/>
        </p:nvSpPr>
        <p:spPr>
          <a:xfrm>
            <a:off x="15642208" y="9813761"/>
            <a:ext cx="1576611" cy="1552863"/>
          </a:xfrm>
          <a:prstGeom prst="rect">
            <a:avLst/>
          </a:prstGeom>
          <a:solidFill>
            <a:srgbClr val="F8BA00"/>
          </a:solidFill>
          <a:ln w="12700">
            <a:miter lim="400000"/>
          </a:ln>
        </p:spPr>
        <p:txBody>
          <a:bodyPr lIns="71437" tIns="71437" rIns="71437" bIns="71437" anchor="ctr"/>
          <a:lstStyle/>
          <a:p>
            <a:pPr>
              <a:defRPr sz="3000">
                <a:solidFill>
                  <a:srgbClr val="FFFFFF"/>
                </a:solidFill>
                <a:latin typeface="Helvetica Neue Medium"/>
                <a:ea typeface="Helvetica Neue Medium"/>
                <a:cs typeface="Helvetica Neue Medium"/>
                <a:sym typeface="Helvetica Neue Medium"/>
              </a:defRPr>
            </a:pPr>
          </a:p>
        </p:txBody>
      </p:sp>
      <p:sp>
        <p:nvSpPr>
          <p:cNvPr id="2323" name="Line"/>
          <p:cNvSpPr/>
          <p:nvPr/>
        </p:nvSpPr>
        <p:spPr>
          <a:xfrm>
            <a:off x="10861368" y="3139626"/>
            <a:ext cx="4838220" cy="7327216"/>
          </a:xfrm>
          <a:prstGeom prst="line">
            <a:avLst/>
          </a:prstGeom>
          <a:ln w="190500">
            <a:solidFill>
              <a:srgbClr val="FFFFFF"/>
            </a:solidFill>
            <a:miter lim="400000"/>
            <a:tailEnd type="triangle"/>
          </a:ln>
        </p:spPr>
        <p:txBody>
          <a:bodyPr lIns="71437" tIns="71437" rIns="71437" bIns="71437" anchor="ctr"/>
          <a:lstStyle/>
          <a:p>
            <a:pPr>
              <a:defRPr sz="3200"/>
            </a:pPr>
          </a:p>
        </p:txBody>
      </p:sp>
      <p:sp>
        <p:nvSpPr>
          <p:cNvPr id="2324" name="Random probing:…"/>
          <p:cNvSpPr txBox="1"/>
          <p:nvPr/>
        </p:nvSpPr>
        <p:spPr>
          <a:xfrm>
            <a:off x="852993" y="6871710"/>
            <a:ext cx="12013869" cy="5172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8000">
                <a:solidFill>
                  <a:srgbClr val="FFFFFF"/>
                </a:solidFill>
                <a:latin typeface="Helvetica"/>
                <a:ea typeface="Helvetica"/>
                <a:cs typeface="Helvetica"/>
                <a:sym typeface="Helvetica"/>
              </a:defRPr>
            </a:pPr>
            <a:r>
              <a:t>Random probing:</a:t>
            </a:r>
          </a:p>
          <a:p>
            <a:pPr algn="l">
              <a:defRPr b="1" sz="8000">
                <a:solidFill>
                  <a:srgbClr val="FFFFFF"/>
                </a:solidFill>
                <a:latin typeface="Helvetica"/>
                <a:ea typeface="Helvetica"/>
                <a:cs typeface="Helvetica"/>
                <a:sym typeface="Helvetica"/>
              </a:defRPr>
            </a:pPr>
          </a:p>
          <a:p>
            <a:pPr algn="l">
              <a:defRPr sz="6000">
                <a:solidFill>
                  <a:srgbClr val="FFFFFF"/>
                </a:solidFill>
                <a:latin typeface="Courier New"/>
                <a:ea typeface="Courier New"/>
                <a:cs typeface="Courier New"/>
                <a:sym typeface="Courier New"/>
              </a:defRPr>
            </a:pPr>
            <a:r>
              <a:t>while true:</a:t>
            </a:r>
          </a:p>
          <a:p>
            <a:pPr algn="l">
              <a:defRPr sz="6000">
                <a:solidFill>
                  <a:srgbClr val="FFFFFF"/>
                </a:solidFill>
                <a:latin typeface="Courier New"/>
                <a:ea typeface="Courier New"/>
                <a:cs typeface="Courier New"/>
                <a:sym typeface="Courier New"/>
              </a:defRPr>
            </a:pPr>
            <a:r>
              <a:t>  if rand_off().is_free:</a:t>
            </a:r>
          </a:p>
          <a:p>
            <a:pPr algn="l">
              <a:defRPr sz="6000">
                <a:solidFill>
                  <a:srgbClr val="FFFFFF"/>
                </a:solidFill>
                <a:latin typeface="Courier New"/>
                <a:ea typeface="Courier New"/>
                <a:cs typeface="Courier New"/>
                <a:sym typeface="Courier New"/>
              </a:defRPr>
            </a:pPr>
            <a:r>
              <a:t>    return rand_off</a:t>
            </a:r>
          </a:p>
        </p:txBody>
      </p:sp>
      <p:sp>
        <p:nvSpPr>
          <p:cNvPr id="2325" name="(DieHard [Berger &amp; Zorn 2006])"/>
          <p:cNvSpPr txBox="1"/>
          <p:nvPr/>
        </p:nvSpPr>
        <p:spPr>
          <a:xfrm>
            <a:off x="852993" y="12269643"/>
            <a:ext cx="14235790" cy="127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b="1" sz="7400">
                <a:solidFill>
                  <a:srgbClr val="FFFFFF"/>
                </a:solidFill>
                <a:latin typeface="Helvetica"/>
                <a:ea typeface="Helvetica"/>
                <a:cs typeface="Helvetica"/>
                <a:sym typeface="Helvetica"/>
              </a:defRPr>
            </a:lvl1pPr>
          </a:lstStyle>
          <a:p>
            <a:pPr/>
            <a:r>
              <a:t>(DieHard [Berger &amp; Zorn 2006])</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7" name="Random probing fast in expectation iff page occupancy is low"/>
          <p:cNvSpPr txBox="1"/>
          <p:nvPr/>
        </p:nvSpPr>
        <p:spPr>
          <a:xfrm>
            <a:off x="5287605" y="2538412"/>
            <a:ext cx="13804901"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9600">
                <a:solidFill>
                  <a:srgbClr val="FFFFFF"/>
                </a:solidFill>
              </a:defRPr>
            </a:pPr>
            <a:r>
              <a:t>Random probing fast in expectation </a:t>
            </a:r>
            <a:r>
              <a:rPr i="1">
                <a:latin typeface="Helvetica"/>
                <a:ea typeface="Helvetica"/>
                <a:cs typeface="Helvetica"/>
                <a:sym typeface="Helvetica"/>
              </a:rPr>
              <a:t>iff</a:t>
            </a:r>
            <a:r>
              <a:t> </a:t>
            </a:r>
            <a:r>
              <a:rPr i="1">
                <a:latin typeface="Helvetica"/>
                <a:ea typeface="Helvetica"/>
                <a:cs typeface="Helvetica"/>
                <a:sym typeface="Helvetica"/>
              </a:rPr>
              <a:t>page occupancy is low</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9" name="Random probing fast in expectation iff page occupancy is low"/>
          <p:cNvSpPr txBox="1"/>
          <p:nvPr/>
        </p:nvSpPr>
        <p:spPr>
          <a:xfrm>
            <a:off x="5287605" y="2538412"/>
            <a:ext cx="13804901"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9600">
                <a:solidFill>
                  <a:srgbClr val="FFFFFF"/>
                </a:solidFill>
              </a:defRPr>
            </a:pPr>
            <a:r>
              <a:t>Random probing fast in expectation </a:t>
            </a:r>
            <a:r>
              <a:rPr i="1">
                <a:latin typeface="Helvetica"/>
                <a:ea typeface="Helvetica"/>
                <a:cs typeface="Helvetica"/>
                <a:sym typeface="Helvetica"/>
              </a:rPr>
              <a:t>iff</a:t>
            </a:r>
            <a:r>
              <a:t> </a:t>
            </a:r>
            <a:r>
              <a:rPr i="1">
                <a:latin typeface="Helvetica"/>
                <a:ea typeface="Helvetica"/>
                <a:cs typeface="Helvetica"/>
                <a:sym typeface="Helvetica"/>
              </a:rPr>
              <a:t>page occupancy is low</a:t>
            </a:r>
          </a:p>
        </p:txBody>
      </p:sp>
      <p:sp>
        <p:nvSpPr>
          <p:cNvPr id="2330" name="but this is at odds with minimizing heap size!"/>
          <p:cNvSpPr txBox="1"/>
          <p:nvPr/>
        </p:nvSpPr>
        <p:spPr>
          <a:xfrm>
            <a:off x="6454682" y="8499516"/>
            <a:ext cx="11468101" cy="258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1" sz="8000">
                <a:solidFill>
                  <a:srgbClr val="FFFFFF"/>
                </a:solidFill>
                <a:latin typeface="Helvetica"/>
                <a:ea typeface="Helvetica"/>
                <a:cs typeface="Helvetica"/>
                <a:sym typeface="Helvetica"/>
              </a:defRPr>
            </a:lvl1pPr>
          </a:lstStyle>
          <a:p>
            <a:pPr/>
            <a:r>
              <a:t>but this is at odds with minimizing heap size!</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2" name="Shuffle Vector:…"/>
          <p:cNvSpPr txBox="1"/>
          <p:nvPr/>
        </p:nvSpPr>
        <p:spPr>
          <a:xfrm>
            <a:off x="852993" y="771033"/>
            <a:ext cx="19470270" cy="4524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1" sz="9600">
                <a:solidFill>
                  <a:srgbClr val="FFFFFF"/>
                </a:solidFill>
                <a:latin typeface="Helvetica"/>
                <a:ea typeface="Helvetica"/>
                <a:cs typeface="Helvetica"/>
                <a:sym typeface="Helvetica"/>
              </a:defRPr>
            </a:pPr>
            <a:r>
              <a:t>Shuffle Vector:</a:t>
            </a:r>
          </a:p>
          <a:p>
            <a:pPr algn="l">
              <a:defRPr b="1" sz="9600">
                <a:solidFill>
                  <a:srgbClr val="FFFFFF"/>
                </a:solidFill>
                <a:latin typeface="Helvetica"/>
                <a:ea typeface="Helvetica"/>
                <a:cs typeface="Helvetica"/>
                <a:sym typeface="Helvetica"/>
              </a:defRPr>
            </a:pPr>
            <a:r>
              <a:t>Fast randomized</a:t>
            </a:r>
          </a:p>
          <a:p>
            <a:pPr algn="l">
              <a:defRPr b="1" sz="9600">
                <a:solidFill>
                  <a:srgbClr val="FFFFFF"/>
                </a:solidFill>
                <a:latin typeface="Helvetica"/>
                <a:ea typeface="Helvetica"/>
                <a:cs typeface="Helvetica"/>
                <a:sym typeface="Helvetica"/>
              </a:defRPr>
            </a:pPr>
            <a:r>
              <a:t>allocation + full page utilization</a:t>
            </a:r>
          </a:p>
        </p:txBody>
      </p:sp>
    </p:spTree>
  </p:cSld>
  <p:clrMapOvr>
    <a:masterClrMapping/>
  </p:clrMapOvr>
  <mc:AlternateContent xmlns:mc="http://schemas.openxmlformats.org/markup-compatibility/2006">
    <mc:Choice xmlns:p14="http://schemas.microsoft.com/office/powerpoint/2010/main" Requires="p14">
      <p:transition spd="fast" advClick="1" p14:dur="500">
        <p:dissolve/>
      </p:transition>
    </mc:Choice>
    <mc:Fallback>
      <p:transition spd="fast">
        <p:fade/>
      </p:transition>
    </mc:Fallback>
  </mc:AlternateContent>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